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custom-properties+xml" PartName="/docProps/custom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3"/>
    <p:sldMasterId id="2147483660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28" roundtripDataSignature="AMtx7mh75nZXShNC7eCD+Tzgb9VJoGed0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3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customschemas.google.com/relationships/presentationmetadata" Target="metadata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" name="Google Shape;100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3" name="Google Shape;203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3" name="Google Shape;223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2" name="Google Shape;232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1" name="Google Shape;241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1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0" name="Google Shape;250;p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1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9" name="Google Shape;259;p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1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8" name="Google Shape;268;p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1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7" name="Google Shape;277;p1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1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6" name="Google Shape;286;p1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1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5" name="Google Shape;295;p1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" name="Google Shape;109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2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2" name="Google Shape;302;p2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2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2" name="Google Shape;312;p2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2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0" name="Google Shape;320;p2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" name="Google Shape;118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" name="Google Shape;126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" name="Google Shape;135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4" name="Google Shape;144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3" name="Google Shape;153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6" name="Google Shape;186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4" name="Google Shape;194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accent1"/>
        </a:solidFill>
      </p:bgPr>
    </p:bg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" name="Google Shape;17;p24"/>
          <p:cNvSpPr txBox="1"/>
          <p:nvPr>
            <p:ph type="ctrTitle"/>
          </p:nvPr>
        </p:nvSpPr>
        <p:spPr>
          <a:xfrm>
            <a:off x="603504" y="770467"/>
            <a:ext cx="10782300" cy="3352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800"/>
              <a:buFont typeface="Calibri"/>
              <a:buNone/>
              <a:defRPr sz="8800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24"/>
          <p:cNvSpPr txBox="1"/>
          <p:nvPr>
            <p:ph idx="1" type="subTitle"/>
          </p:nvPr>
        </p:nvSpPr>
        <p:spPr>
          <a:xfrm>
            <a:off x="667512" y="4206876"/>
            <a:ext cx="9228201" cy="16459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85000"/>
              </a:lnSpc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2800"/>
              <a:buNone/>
              <a:defRPr sz="2800"/>
            </a:lvl2pPr>
            <a:lvl3pPr lvl="2" algn="ctr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2400"/>
              <a:buNone/>
              <a:defRPr sz="2400"/>
            </a:lvl3pPr>
            <a:lvl4pPr lvl="3" algn="ctr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2000"/>
              <a:buNone/>
              <a:defRPr sz="2000"/>
            </a:lvl4pPr>
            <a:lvl5pPr lvl="4" algn="ctr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2000"/>
              <a:buNone/>
              <a:defRPr sz="2000"/>
            </a:lvl5pPr>
            <a:lvl6pPr lvl="5" algn="ctr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2000"/>
              <a:buNone/>
              <a:defRPr sz="2000"/>
            </a:lvl6pPr>
            <a:lvl7pPr lvl="6" algn="ctr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2000"/>
              <a:buNone/>
              <a:defRPr sz="2000"/>
            </a:lvl7pPr>
            <a:lvl8pPr lvl="7" algn="ctr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2000"/>
              <a:buNone/>
              <a:defRPr sz="2000"/>
            </a:lvl8pPr>
            <a:lvl9pPr lvl="8" algn="ctr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2000"/>
              <a:buNone/>
              <a:defRPr sz="2000"/>
            </a:lvl9pPr>
          </a:lstStyle>
          <a:p/>
        </p:txBody>
      </p:sp>
      <p:sp>
        <p:nvSpPr>
          <p:cNvPr id="19" name="Google Shape;19;p24"/>
          <p:cNvSpPr txBox="1"/>
          <p:nvPr>
            <p:ph idx="10" type="dt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FFFFF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24"/>
          <p:cNvSpPr txBox="1"/>
          <p:nvPr>
            <p:ph idx="11" type="ftr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FFFFF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24"/>
          <p:cNvSpPr txBox="1"/>
          <p:nvPr>
            <p:ph idx="12" type="sldNum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b="0" i="0" sz="103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buNone/>
              <a:defRPr b="0" i="0" sz="103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buNone/>
              <a:defRPr b="0" i="0" sz="103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buNone/>
              <a:defRPr b="0" i="0" sz="103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buNone/>
              <a:defRPr b="0" i="0" sz="103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buNone/>
              <a:defRPr b="0" i="0" sz="103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buNone/>
              <a:defRPr b="0" i="0" sz="103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buNone/>
              <a:defRPr b="0" i="0" sz="103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buNone/>
              <a:defRPr b="0" i="0" sz="103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5"/>
          <p:cNvSpPr txBox="1"/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35"/>
          <p:cNvSpPr txBox="1"/>
          <p:nvPr>
            <p:ph idx="1" type="body"/>
          </p:nvPr>
        </p:nvSpPr>
        <p:spPr>
          <a:xfrm rot="5400000">
            <a:off x="4170426" y="-1482090"/>
            <a:ext cx="3766185" cy="10753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85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ts val="1800"/>
              <a:buChar char=" "/>
              <a:defRPr/>
            </a:lvl1pPr>
            <a:lvl2pPr indent="-342900" lvl="1" marL="9144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800"/>
              <a:buChar char=" "/>
              <a:defRPr/>
            </a:lvl2pPr>
            <a:lvl3pPr indent="-342900" lvl="2" marL="13716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800"/>
              <a:buChar char=" "/>
              <a:defRPr/>
            </a:lvl3pPr>
            <a:lvl4pPr indent="-342900" lvl="3" marL="18288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800"/>
              <a:buChar char=" "/>
              <a:defRPr/>
            </a:lvl4pPr>
            <a:lvl5pPr indent="-342900" lvl="4" marL="22860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800"/>
              <a:buChar char=" "/>
              <a:defRPr/>
            </a:lvl5pPr>
            <a:lvl6pPr indent="-342900" lvl="5" marL="27432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800"/>
              <a:buChar char=" "/>
              <a:defRPr/>
            </a:lvl6pPr>
            <a:lvl7pPr indent="-342900" lvl="6" marL="32004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800"/>
              <a:buChar char=" "/>
              <a:defRPr/>
            </a:lvl7pPr>
            <a:lvl8pPr indent="-342900" lvl="7" marL="36576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800"/>
              <a:buChar char=" "/>
              <a:defRPr/>
            </a:lvl8pPr>
            <a:lvl9pPr indent="-342900" lvl="8" marL="41148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800"/>
              <a:buChar char=" "/>
              <a:defRPr/>
            </a:lvl9pPr>
          </a:lstStyle>
          <a:p/>
        </p:txBody>
      </p:sp>
      <p:sp>
        <p:nvSpPr>
          <p:cNvPr id="77" name="Google Shape;77;p35"/>
          <p:cNvSpPr txBox="1"/>
          <p:nvPr>
            <p:ph idx="10" type="dt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35"/>
          <p:cNvSpPr txBox="1"/>
          <p:nvPr>
            <p:ph idx="11" type="ftr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35"/>
          <p:cNvSpPr txBox="1"/>
          <p:nvPr>
            <p:ph idx="12" type="sldNum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36"/>
          <p:cNvSpPr txBox="1"/>
          <p:nvPr>
            <p:ph type="title"/>
          </p:nvPr>
        </p:nvSpPr>
        <p:spPr>
          <a:xfrm rot="5400000">
            <a:off x="7658100" y="1781175"/>
            <a:ext cx="4800600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36"/>
          <p:cNvSpPr txBox="1"/>
          <p:nvPr>
            <p:ph idx="1" type="body"/>
          </p:nvPr>
        </p:nvSpPr>
        <p:spPr>
          <a:xfrm rot="5400000">
            <a:off x="1938338" y="-452437"/>
            <a:ext cx="5400675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85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ts val="1800"/>
              <a:buChar char=" "/>
              <a:defRPr/>
            </a:lvl1pPr>
            <a:lvl2pPr indent="-342900" lvl="1" marL="9144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800"/>
              <a:buChar char=" "/>
              <a:defRPr/>
            </a:lvl2pPr>
            <a:lvl3pPr indent="-342900" lvl="2" marL="13716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800"/>
              <a:buChar char=" "/>
              <a:defRPr/>
            </a:lvl3pPr>
            <a:lvl4pPr indent="-342900" lvl="3" marL="18288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800"/>
              <a:buChar char=" "/>
              <a:defRPr/>
            </a:lvl4pPr>
            <a:lvl5pPr indent="-342900" lvl="4" marL="22860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800"/>
              <a:buChar char=" "/>
              <a:defRPr/>
            </a:lvl5pPr>
            <a:lvl6pPr indent="-342900" lvl="5" marL="27432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800"/>
              <a:buChar char=" "/>
              <a:defRPr/>
            </a:lvl6pPr>
            <a:lvl7pPr indent="-342900" lvl="6" marL="32004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800"/>
              <a:buChar char=" "/>
              <a:defRPr/>
            </a:lvl7pPr>
            <a:lvl8pPr indent="-342900" lvl="7" marL="36576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800"/>
              <a:buChar char=" "/>
              <a:defRPr/>
            </a:lvl8pPr>
            <a:lvl9pPr indent="-342900" lvl="8" marL="41148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800"/>
              <a:buChar char=" "/>
              <a:defRPr/>
            </a:lvl9pPr>
          </a:lstStyle>
          <a:p/>
        </p:txBody>
      </p:sp>
      <p:sp>
        <p:nvSpPr>
          <p:cNvPr id="83" name="Google Shape;83;p36"/>
          <p:cNvSpPr txBox="1"/>
          <p:nvPr>
            <p:ph idx="10" type="dt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36"/>
          <p:cNvSpPr txBox="1"/>
          <p:nvPr>
            <p:ph idx="11" type="ftr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36"/>
          <p:cNvSpPr txBox="1"/>
          <p:nvPr>
            <p:ph idx="12" type="sldNum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9"/>
          <p:cNvSpPr txBox="1"/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29"/>
          <p:cNvSpPr txBox="1"/>
          <p:nvPr>
            <p:ph idx="1" type="body"/>
          </p:nvPr>
        </p:nvSpPr>
        <p:spPr>
          <a:xfrm>
            <a:off x="676656" y="2011680"/>
            <a:ext cx="10753725" cy="37661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85000"/>
              </a:lnSpc>
              <a:spcBef>
                <a:spcPts val="1300"/>
              </a:spcBef>
              <a:spcAft>
                <a:spcPts val="0"/>
              </a:spcAft>
              <a:buClr>
                <a:srgbClr val="FEFEFE"/>
              </a:buClr>
              <a:buSzPts val="1800"/>
              <a:buChar char=" "/>
              <a:defRPr/>
            </a:lvl1pPr>
            <a:lvl2pPr indent="-342900" lvl="1" marL="9144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FEFEFE"/>
              </a:buClr>
              <a:buSzPts val="1800"/>
              <a:buChar char=" "/>
              <a:defRPr/>
            </a:lvl2pPr>
            <a:lvl3pPr indent="-342900" lvl="2" marL="13716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FEFEFE"/>
              </a:buClr>
              <a:buSzPts val="1800"/>
              <a:buChar char=" "/>
              <a:defRPr/>
            </a:lvl3pPr>
            <a:lvl4pPr indent="-342900" lvl="3" marL="18288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FEFEFE"/>
              </a:buClr>
              <a:buSzPts val="1800"/>
              <a:buChar char=" "/>
              <a:defRPr/>
            </a:lvl4pPr>
            <a:lvl5pPr indent="-342900" lvl="4" marL="22860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FEFEFE"/>
              </a:buClr>
              <a:buSzPts val="1800"/>
              <a:buChar char=" "/>
              <a:defRPr/>
            </a:lvl5pPr>
            <a:lvl6pPr indent="-342900" lvl="5" marL="27432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FEFEFE"/>
              </a:buClr>
              <a:buSzPts val="1800"/>
              <a:buChar char=" "/>
              <a:defRPr/>
            </a:lvl6pPr>
            <a:lvl7pPr indent="-342900" lvl="6" marL="32004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FEFEFE"/>
              </a:buClr>
              <a:buSzPts val="1800"/>
              <a:buChar char=" "/>
              <a:defRPr/>
            </a:lvl7pPr>
            <a:lvl8pPr indent="-342900" lvl="7" marL="36576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FEFEFE"/>
              </a:buClr>
              <a:buSzPts val="1800"/>
              <a:buChar char=" "/>
              <a:defRPr/>
            </a:lvl8pPr>
            <a:lvl9pPr indent="-342900" lvl="8" marL="41148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FEFEFE"/>
              </a:buClr>
              <a:buSzPts val="1800"/>
              <a:buChar char=" "/>
              <a:defRPr/>
            </a:lvl9pPr>
          </a:lstStyle>
          <a:p/>
        </p:txBody>
      </p:sp>
      <p:sp>
        <p:nvSpPr>
          <p:cNvPr id="95" name="Google Shape;95;p29"/>
          <p:cNvSpPr txBox="1"/>
          <p:nvPr>
            <p:ph idx="10" type="dt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6" name="Google Shape;96;p29"/>
          <p:cNvSpPr txBox="1"/>
          <p:nvPr>
            <p:ph idx="11" type="ftr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7" name="Google Shape;97;p29"/>
          <p:cNvSpPr txBox="1"/>
          <p:nvPr>
            <p:ph idx="12" type="sldNum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25"/>
          <p:cNvSpPr txBox="1"/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25"/>
          <p:cNvSpPr txBox="1"/>
          <p:nvPr>
            <p:ph idx="10" type="dt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25"/>
          <p:cNvSpPr txBox="1"/>
          <p:nvPr>
            <p:ph idx="11" type="ftr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25"/>
          <p:cNvSpPr txBox="1"/>
          <p:nvPr>
            <p:ph idx="12" type="sldNum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6"/>
          <p:cNvSpPr txBox="1"/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26"/>
          <p:cNvSpPr txBox="1"/>
          <p:nvPr>
            <p:ph idx="1" type="body"/>
          </p:nvPr>
        </p:nvSpPr>
        <p:spPr>
          <a:xfrm>
            <a:off x="676656" y="2011680"/>
            <a:ext cx="10753725" cy="37661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85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ts val="1800"/>
              <a:buChar char=" "/>
              <a:defRPr/>
            </a:lvl1pPr>
            <a:lvl2pPr indent="-342900" lvl="1" marL="9144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800"/>
              <a:buChar char=" "/>
              <a:defRPr/>
            </a:lvl2pPr>
            <a:lvl3pPr indent="-342900" lvl="2" marL="13716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800"/>
              <a:buChar char=" "/>
              <a:defRPr/>
            </a:lvl3pPr>
            <a:lvl4pPr indent="-342900" lvl="3" marL="18288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800"/>
              <a:buChar char=" "/>
              <a:defRPr/>
            </a:lvl4pPr>
            <a:lvl5pPr indent="-342900" lvl="4" marL="22860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800"/>
              <a:buChar char=" "/>
              <a:defRPr/>
            </a:lvl5pPr>
            <a:lvl6pPr indent="-342900" lvl="5" marL="27432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800"/>
              <a:buChar char=" "/>
              <a:defRPr/>
            </a:lvl6pPr>
            <a:lvl7pPr indent="-342900" lvl="6" marL="32004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800"/>
              <a:buChar char=" "/>
              <a:defRPr/>
            </a:lvl7pPr>
            <a:lvl8pPr indent="-342900" lvl="7" marL="36576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800"/>
              <a:buChar char=" "/>
              <a:defRPr/>
            </a:lvl8pPr>
            <a:lvl9pPr indent="-342900" lvl="8" marL="41148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800"/>
              <a:buChar char=" "/>
              <a:defRPr/>
            </a:lvl9pPr>
          </a:lstStyle>
          <a:p/>
        </p:txBody>
      </p:sp>
      <p:sp>
        <p:nvSpPr>
          <p:cNvPr id="30" name="Google Shape;30;p26"/>
          <p:cNvSpPr txBox="1"/>
          <p:nvPr>
            <p:ph idx="10" type="dt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26"/>
          <p:cNvSpPr txBox="1"/>
          <p:nvPr>
            <p:ph idx="11" type="ftr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26"/>
          <p:cNvSpPr txBox="1"/>
          <p:nvPr>
            <p:ph idx="12" type="sldNum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7"/>
          <p:cNvSpPr txBox="1"/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27"/>
          <p:cNvSpPr txBox="1"/>
          <p:nvPr>
            <p:ph idx="1" type="body"/>
          </p:nvPr>
        </p:nvSpPr>
        <p:spPr>
          <a:xfrm>
            <a:off x="676656" y="2040467"/>
            <a:ext cx="4663440" cy="72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85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ts val="2200"/>
              <a:buNone/>
              <a:defRPr b="0" sz="2200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6" name="Google Shape;36;p27"/>
          <p:cNvSpPr txBox="1"/>
          <p:nvPr>
            <p:ph idx="2" type="body"/>
          </p:nvPr>
        </p:nvSpPr>
        <p:spPr>
          <a:xfrm>
            <a:off x="676656" y="2753084"/>
            <a:ext cx="4663440" cy="32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85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ts val="2400"/>
              <a:buChar char=" "/>
              <a:defRPr sz="2400"/>
            </a:lvl1pPr>
            <a:lvl2pPr indent="-355600" lvl="1" marL="9144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2000"/>
              <a:buChar char=" "/>
              <a:defRPr sz="2000"/>
            </a:lvl2pPr>
            <a:lvl3pPr indent="-342900" lvl="2" marL="13716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800"/>
              <a:buChar char=" "/>
              <a:defRPr sz="1800"/>
            </a:lvl3pPr>
            <a:lvl4pPr indent="-330200" lvl="3" marL="18288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600"/>
              <a:buChar char=" "/>
              <a:defRPr sz="1600"/>
            </a:lvl4pPr>
            <a:lvl5pPr indent="-330200" lvl="4" marL="22860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600"/>
              <a:buChar char=" "/>
              <a:defRPr sz="1600"/>
            </a:lvl5pPr>
            <a:lvl6pPr indent="-330200" lvl="5" marL="27432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600"/>
              <a:buChar char=" "/>
              <a:defRPr sz="1600"/>
            </a:lvl6pPr>
            <a:lvl7pPr indent="-330200" lvl="6" marL="32004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600"/>
              <a:buChar char=" "/>
              <a:defRPr sz="1600"/>
            </a:lvl7pPr>
            <a:lvl8pPr indent="-330200" lvl="7" marL="36576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600"/>
              <a:buChar char=" "/>
              <a:defRPr sz="1600"/>
            </a:lvl8pPr>
            <a:lvl9pPr indent="-330200" lvl="8" marL="41148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600"/>
              <a:buChar char=" "/>
              <a:defRPr sz="1600"/>
            </a:lvl9pPr>
          </a:lstStyle>
          <a:p/>
        </p:txBody>
      </p:sp>
      <p:sp>
        <p:nvSpPr>
          <p:cNvPr id="37" name="Google Shape;37;p27"/>
          <p:cNvSpPr txBox="1"/>
          <p:nvPr>
            <p:ph idx="3" type="body"/>
          </p:nvPr>
        </p:nvSpPr>
        <p:spPr>
          <a:xfrm>
            <a:off x="6007608" y="2038435"/>
            <a:ext cx="4663440" cy="7223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85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ts val="2200"/>
              <a:buNone/>
              <a:defRPr b="0" sz="2200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8" name="Google Shape;38;p27"/>
          <p:cNvSpPr txBox="1"/>
          <p:nvPr>
            <p:ph idx="4" type="body"/>
          </p:nvPr>
        </p:nvSpPr>
        <p:spPr>
          <a:xfrm>
            <a:off x="6007608" y="2750990"/>
            <a:ext cx="4663440" cy="32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85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ts val="2400"/>
              <a:buChar char=" "/>
              <a:defRPr sz="2400"/>
            </a:lvl1pPr>
            <a:lvl2pPr indent="-355600" lvl="1" marL="9144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2000"/>
              <a:buChar char=" "/>
              <a:defRPr sz="2000"/>
            </a:lvl2pPr>
            <a:lvl3pPr indent="-342900" lvl="2" marL="13716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800"/>
              <a:buChar char=" "/>
              <a:defRPr sz="1800"/>
            </a:lvl3pPr>
            <a:lvl4pPr indent="-330200" lvl="3" marL="18288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600"/>
              <a:buChar char=" "/>
              <a:defRPr sz="1600"/>
            </a:lvl4pPr>
            <a:lvl5pPr indent="-330200" lvl="4" marL="22860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600"/>
              <a:buChar char=" "/>
              <a:defRPr sz="1600"/>
            </a:lvl5pPr>
            <a:lvl6pPr indent="-330200" lvl="5" marL="27432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600"/>
              <a:buChar char=" "/>
              <a:defRPr sz="1600"/>
            </a:lvl6pPr>
            <a:lvl7pPr indent="-330200" lvl="6" marL="32004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600"/>
              <a:buChar char=" "/>
              <a:defRPr sz="1600"/>
            </a:lvl7pPr>
            <a:lvl8pPr indent="-330200" lvl="7" marL="36576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600"/>
              <a:buChar char=" "/>
              <a:defRPr sz="1600"/>
            </a:lvl8pPr>
            <a:lvl9pPr indent="-330200" lvl="8" marL="41148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600"/>
              <a:buChar char=" "/>
              <a:defRPr sz="1600"/>
            </a:lvl9pPr>
          </a:lstStyle>
          <a:p/>
        </p:txBody>
      </p:sp>
      <p:sp>
        <p:nvSpPr>
          <p:cNvPr id="39" name="Google Shape;39;p27"/>
          <p:cNvSpPr txBox="1"/>
          <p:nvPr>
            <p:ph idx="10" type="dt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27"/>
          <p:cNvSpPr txBox="1"/>
          <p:nvPr>
            <p:ph idx="11" type="ftr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27"/>
          <p:cNvSpPr txBox="1"/>
          <p:nvPr>
            <p:ph idx="12" type="sldNum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30"/>
          <p:cNvSpPr txBox="1"/>
          <p:nvPr>
            <p:ph type="title"/>
          </p:nvPr>
        </p:nvSpPr>
        <p:spPr>
          <a:xfrm>
            <a:off x="603504" y="767419"/>
            <a:ext cx="10780776" cy="335584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800"/>
              <a:buFont typeface="Calibri"/>
              <a:buNone/>
              <a:defRPr b="0" sz="88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30"/>
          <p:cNvSpPr txBox="1"/>
          <p:nvPr>
            <p:ph idx="1" type="body"/>
          </p:nvPr>
        </p:nvSpPr>
        <p:spPr>
          <a:xfrm>
            <a:off x="667512" y="4204209"/>
            <a:ext cx="9226296" cy="16459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85000"/>
              </a:lnSpc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45" name="Google Shape;45;p30"/>
          <p:cNvSpPr txBox="1"/>
          <p:nvPr>
            <p:ph idx="10" type="dt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30"/>
          <p:cNvSpPr txBox="1"/>
          <p:nvPr>
            <p:ph idx="11" type="ftr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30"/>
          <p:cNvSpPr txBox="1"/>
          <p:nvPr>
            <p:ph idx="12" type="sldNum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31"/>
          <p:cNvSpPr txBox="1"/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31"/>
          <p:cNvSpPr txBox="1"/>
          <p:nvPr>
            <p:ph idx="1" type="body"/>
          </p:nvPr>
        </p:nvSpPr>
        <p:spPr>
          <a:xfrm>
            <a:off x="676656" y="1998134"/>
            <a:ext cx="4663440" cy="37673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85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ts val="2400"/>
              <a:buChar char=" "/>
              <a:defRPr sz="2400"/>
            </a:lvl1pPr>
            <a:lvl2pPr indent="-355600" lvl="1" marL="9144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2000"/>
              <a:buChar char=" "/>
              <a:defRPr sz="2000"/>
            </a:lvl2pPr>
            <a:lvl3pPr indent="-342900" lvl="2" marL="13716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800"/>
              <a:buChar char=" "/>
              <a:defRPr sz="1800"/>
            </a:lvl3pPr>
            <a:lvl4pPr indent="-330200" lvl="3" marL="18288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600"/>
              <a:buChar char=" "/>
              <a:defRPr sz="1600"/>
            </a:lvl4pPr>
            <a:lvl5pPr indent="-330200" lvl="4" marL="22860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600"/>
              <a:buChar char=" "/>
              <a:defRPr sz="1600"/>
            </a:lvl5pPr>
            <a:lvl6pPr indent="-330200" lvl="5" marL="27432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600"/>
              <a:buChar char=" "/>
              <a:defRPr sz="1600"/>
            </a:lvl6pPr>
            <a:lvl7pPr indent="-330200" lvl="6" marL="32004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600"/>
              <a:buChar char=" "/>
              <a:defRPr sz="1600"/>
            </a:lvl7pPr>
            <a:lvl8pPr indent="-330200" lvl="7" marL="36576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600"/>
              <a:buChar char=" "/>
              <a:defRPr sz="1600"/>
            </a:lvl8pPr>
            <a:lvl9pPr indent="-330200" lvl="8" marL="41148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600"/>
              <a:buChar char=" "/>
              <a:defRPr sz="1600"/>
            </a:lvl9pPr>
          </a:lstStyle>
          <a:p/>
        </p:txBody>
      </p:sp>
      <p:sp>
        <p:nvSpPr>
          <p:cNvPr id="51" name="Google Shape;51;p31"/>
          <p:cNvSpPr txBox="1"/>
          <p:nvPr>
            <p:ph idx="2" type="body"/>
          </p:nvPr>
        </p:nvSpPr>
        <p:spPr>
          <a:xfrm>
            <a:off x="6011330" y="1998134"/>
            <a:ext cx="4663440" cy="37673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85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ts val="2400"/>
              <a:buChar char=" "/>
              <a:defRPr sz="2400"/>
            </a:lvl1pPr>
            <a:lvl2pPr indent="-355600" lvl="1" marL="9144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2000"/>
              <a:buChar char=" "/>
              <a:defRPr sz="2000"/>
            </a:lvl2pPr>
            <a:lvl3pPr indent="-342900" lvl="2" marL="13716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800"/>
              <a:buChar char=" "/>
              <a:defRPr sz="1800"/>
            </a:lvl3pPr>
            <a:lvl4pPr indent="-330200" lvl="3" marL="18288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600"/>
              <a:buChar char=" "/>
              <a:defRPr sz="1600"/>
            </a:lvl4pPr>
            <a:lvl5pPr indent="-330200" lvl="4" marL="22860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600"/>
              <a:buChar char=" "/>
              <a:defRPr sz="1600"/>
            </a:lvl5pPr>
            <a:lvl6pPr indent="-330200" lvl="5" marL="27432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600"/>
              <a:buChar char=" "/>
              <a:defRPr sz="1600"/>
            </a:lvl6pPr>
            <a:lvl7pPr indent="-330200" lvl="6" marL="32004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600"/>
              <a:buChar char=" "/>
              <a:defRPr sz="1600"/>
            </a:lvl7pPr>
            <a:lvl8pPr indent="-330200" lvl="7" marL="36576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600"/>
              <a:buChar char=" "/>
              <a:defRPr sz="1600"/>
            </a:lvl8pPr>
            <a:lvl9pPr indent="-330200" lvl="8" marL="41148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600"/>
              <a:buChar char=" "/>
              <a:defRPr sz="1600"/>
            </a:lvl9pPr>
          </a:lstStyle>
          <a:p/>
        </p:txBody>
      </p:sp>
      <p:sp>
        <p:nvSpPr>
          <p:cNvPr id="52" name="Google Shape;52;p31"/>
          <p:cNvSpPr txBox="1"/>
          <p:nvPr>
            <p:ph idx="10" type="dt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31"/>
          <p:cNvSpPr txBox="1"/>
          <p:nvPr>
            <p:ph idx="11" type="ftr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31"/>
          <p:cNvSpPr txBox="1"/>
          <p:nvPr>
            <p:ph idx="12" type="sldNum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32"/>
          <p:cNvSpPr txBox="1"/>
          <p:nvPr>
            <p:ph idx="10" type="dt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32"/>
          <p:cNvSpPr txBox="1"/>
          <p:nvPr>
            <p:ph idx="11" type="ftr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32"/>
          <p:cNvSpPr txBox="1"/>
          <p:nvPr>
            <p:ph idx="12" type="sldNum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33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" name="Google Shape;61;p33"/>
          <p:cNvSpPr txBox="1"/>
          <p:nvPr>
            <p:ph type="title"/>
          </p:nvPr>
        </p:nvSpPr>
        <p:spPr>
          <a:xfrm>
            <a:off x="8261404" y="542282"/>
            <a:ext cx="3383280" cy="192024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Calibri"/>
              <a:buNone/>
              <a:defRPr sz="4000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33"/>
          <p:cNvSpPr txBox="1"/>
          <p:nvPr>
            <p:ph idx="1" type="body"/>
          </p:nvPr>
        </p:nvSpPr>
        <p:spPr>
          <a:xfrm>
            <a:off x="762000" y="762000"/>
            <a:ext cx="609600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85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ts val="3200"/>
              <a:buChar char=" "/>
              <a:defRPr sz="3200"/>
            </a:lvl1pPr>
            <a:lvl2pPr indent="-406400" lvl="1" marL="9144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2800"/>
              <a:buChar char=" "/>
              <a:defRPr sz="2800"/>
            </a:lvl2pPr>
            <a:lvl3pPr indent="-381000" lvl="2" marL="13716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2400"/>
              <a:buChar char=" "/>
              <a:defRPr sz="2400"/>
            </a:lvl3pPr>
            <a:lvl4pPr indent="-355600" lvl="3" marL="18288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2000"/>
              <a:buChar char=" "/>
              <a:defRPr sz="2000"/>
            </a:lvl4pPr>
            <a:lvl5pPr indent="-355600" lvl="4" marL="22860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2000"/>
              <a:buChar char=" "/>
              <a:defRPr sz="2000"/>
            </a:lvl5pPr>
            <a:lvl6pPr indent="-355600" lvl="5" marL="27432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2000"/>
              <a:buChar char=" "/>
              <a:defRPr sz="2000"/>
            </a:lvl6pPr>
            <a:lvl7pPr indent="-355600" lvl="6" marL="32004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2000"/>
              <a:buChar char=" "/>
              <a:defRPr sz="2000"/>
            </a:lvl7pPr>
            <a:lvl8pPr indent="-355600" lvl="7" marL="36576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2000"/>
              <a:buChar char=" "/>
              <a:defRPr sz="2000"/>
            </a:lvl8pPr>
            <a:lvl9pPr indent="-355600" lvl="8" marL="41148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2000"/>
              <a:buChar char=" "/>
              <a:defRPr sz="2000"/>
            </a:lvl9pPr>
          </a:lstStyle>
          <a:p/>
        </p:txBody>
      </p:sp>
      <p:sp>
        <p:nvSpPr>
          <p:cNvPr id="63" name="Google Shape;63;p33"/>
          <p:cNvSpPr txBox="1"/>
          <p:nvPr>
            <p:ph idx="2" type="body"/>
          </p:nvPr>
        </p:nvSpPr>
        <p:spPr>
          <a:xfrm>
            <a:off x="8275982" y="2511813"/>
            <a:ext cx="3398520" cy="31269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Calibri"/>
              <a:buNone/>
              <a:defRPr sz="1800">
                <a:solidFill>
                  <a:srgbClr val="262626"/>
                </a:solidFill>
              </a:defRPr>
            </a:lvl1pPr>
            <a:lvl2pPr indent="-228600" lvl="1" marL="9144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4" name="Google Shape;64;p33"/>
          <p:cNvSpPr txBox="1"/>
          <p:nvPr>
            <p:ph idx="10" type="dt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33"/>
          <p:cNvSpPr txBox="1"/>
          <p:nvPr>
            <p:ph idx="11" type="ftr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33"/>
          <p:cNvSpPr txBox="1"/>
          <p:nvPr>
            <p:ph idx="12" type="sldNum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b="0" sz="103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buNone/>
              <a:defRPr b="0" sz="103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buNone/>
              <a:defRPr b="0" sz="103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buNone/>
              <a:defRPr b="0" sz="103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buNone/>
              <a:defRPr b="0" sz="103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buNone/>
              <a:defRPr b="0" sz="103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buNone/>
              <a:defRPr b="0" sz="103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buNone/>
              <a:defRPr b="0" sz="103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buNone/>
              <a:defRPr b="0" sz="103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bg>
      <p:bgPr>
        <a:solidFill>
          <a:schemeClr val="accent1"/>
        </a:solidFill>
      </p:bgPr>
    </p:bg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34"/>
          <p:cNvSpPr txBox="1"/>
          <p:nvPr>
            <p:ph type="title"/>
          </p:nvPr>
        </p:nvSpPr>
        <p:spPr>
          <a:xfrm>
            <a:off x="649224" y="5418667"/>
            <a:ext cx="10780776" cy="61328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Calibri"/>
              <a:buNone/>
              <a:defRPr b="0" sz="3200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34"/>
          <p:cNvSpPr/>
          <p:nvPr>
            <p:ph idx="2" type="pic"/>
          </p:nvPr>
        </p:nvSpPr>
        <p:spPr>
          <a:xfrm>
            <a:off x="0" y="0"/>
            <a:ext cx="12192000" cy="5330952"/>
          </a:xfrm>
          <a:prstGeom prst="rect">
            <a:avLst/>
          </a:prstGeom>
          <a:solidFill>
            <a:srgbClr val="B7E0E9"/>
          </a:solidFill>
          <a:ln>
            <a:noFill/>
          </a:ln>
        </p:spPr>
      </p:sp>
      <p:sp>
        <p:nvSpPr>
          <p:cNvPr id="70" name="Google Shape;70;p34"/>
          <p:cNvSpPr txBox="1"/>
          <p:nvPr>
            <p:ph idx="1" type="body"/>
          </p:nvPr>
        </p:nvSpPr>
        <p:spPr>
          <a:xfrm>
            <a:off x="676656" y="5909735"/>
            <a:ext cx="9229344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ts val="1400"/>
              <a:buNone/>
              <a:defRPr sz="1400">
                <a:solidFill>
                  <a:srgbClr val="262626"/>
                </a:solidFill>
              </a:defRPr>
            </a:lvl1pPr>
            <a:lvl2pPr indent="-228600" lvl="1" marL="9144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71" name="Google Shape;71;p34"/>
          <p:cNvSpPr txBox="1"/>
          <p:nvPr>
            <p:ph idx="10" type="dt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FFFFF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34"/>
          <p:cNvSpPr txBox="1"/>
          <p:nvPr>
            <p:ph idx="11" type="ftr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FFFFF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34"/>
          <p:cNvSpPr txBox="1"/>
          <p:nvPr>
            <p:ph idx="12" type="sldNum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b="0" sz="103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buNone/>
              <a:defRPr b="0" sz="103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buNone/>
              <a:defRPr b="0" sz="103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buNone/>
              <a:defRPr b="0" sz="103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buNone/>
              <a:defRPr b="0" sz="103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buNone/>
              <a:defRPr b="0" sz="103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buNone/>
              <a:defRPr b="0" sz="103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buNone/>
              <a:defRPr b="0" sz="103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buNone/>
              <a:defRPr b="0" sz="103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3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3"/>
          <p:cNvSpPr txBox="1"/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Calibri"/>
              <a:buNone/>
              <a:defRPr b="0" i="0" sz="54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23"/>
          <p:cNvSpPr txBox="1"/>
          <p:nvPr>
            <p:ph idx="1" type="body"/>
          </p:nvPr>
        </p:nvSpPr>
        <p:spPr>
          <a:xfrm>
            <a:off x="676656" y="2011680"/>
            <a:ext cx="10753725" cy="37661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marR="0" rtl="0" algn="l">
              <a:lnSpc>
                <a:spcPct val="85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Arial"/>
              <a:buChar char=" "/>
              <a:defRPr b="0" i="0" sz="2400" u="none" cap="none" strike="noStrik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Arial"/>
              <a:buChar char=" "/>
              <a:defRPr b="0" i="0" sz="2400" u="none" cap="none" strike="noStrik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2000"/>
              <a:buFont typeface="Arial"/>
              <a:buChar char=" "/>
              <a:defRPr b="0" i="1" sz="2000" u="none" cap="none" strike="noStrik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Arial"/>
              <a:buChar char=" "/>
              <a:defRPr b="0" i="0" sz="1800" u="none" cap="none" strike="noStrik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Arial"/>
              <a:buChar char=" "/>
              <a:defRPr b="0" i="0" sz="1800" u="none" cap="none" strike="noStrik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Arial"/>
              <a:buChar char=" "/>
              <a:defRPr b="0" i="0" sz="1800" u="none" cap="none" strike="noStrik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Arial"/>
              <a:buChar char=" "/>
              <a:defRPr b="0" i="0" sz="1800" u="none" cap="none" strike="noStrik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Arial"/>
              <a:buChar char=" "/>
              <a:defRPr b="0" i="0" sz="1800" u="none" cap="none" strike="noStrik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Arial"/>
              <a:buChar char=" "/>
              <a:defRPr b="0" i="0" sz="1800" u="none" cap="none" strike="noStrik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23"/>
          <p:cNvSpPr txBox="1"/>
          <p:nvPr>
            <p:ph idx="10" type="dt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23"/>
          <p:cNvSpPr txBox="1"/>
          <p:nvPr>
            <p:ph idx="11" type="ftr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23"/>
          <p:cNvSpPr txBox="1"/>
          <p:nvPr>
            <p:ph idx="12" type="sldNum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03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03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03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03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03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03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03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03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03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8"/>
          <p:cNvSpPr txBox="1"/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Calibri"/>
              <a:buNone/>
              <a:defRPr b="0" i="0" sz="54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88" name="Google Shape;88;p28"/>
          <p:cNvSpPr txBox="1"/>
          <p:nvPr>
            <p:ph idx="1" type="body"/>
          </p:nvPr>
        </p:nvSpPr>
        <p:spPr>
          <a:xfrm>
            <a:off x="676656" y="2011680"/>
            <a:ext cx="10753725" cy="37661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marR="0" rtl="0" algn="l">
              <a:lnSpc>
                <a:spcPct val="85000"/>
              </a:lnSpc>
              <a:spcBef>
                <a:spcPts val="1300"/>
              </a:spcBef>
              <a:spcAft>
                <a:spcPts val="0"/>
              </a:spcAft>
              <a:buClr>
                <a:srgbClr val="FEFEFE"/>
              </a:buClr>
              <a:buSzPts val="2400"/>
              <a:buFont typeface="Arial"/>
              <a:buChar char=" "/>
              <a:defRPr b="0" i="0" sz="2400" u="none" cap="none" strike="noStrike">
                <a:solidFill>
                  <a:srgbClr val="FEFEFE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FEFEFE"/>
              </a:buClr>
              <a:buSzPts val="2400"/>
              <a:buFont typeface="Arial"/>
              <a:buChar char=" "/>
              <a:defRPr b="0" i="0" sz="2400" u="none" cap="none" strike="noStrike">
                <a:solidFill>
                  <a:srgbClr val="FEFEFE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FEFEFE"/>
              </a:buClr>
              <a:buSzPts val="2000"/>
              <a:buFont typeface="Arial"/>
              <a:buChar char=" "/>
              <a:defRPr b="0" i="1" sz="2000" u="none" cap="none" strike="noStrike">
                <a:solidFill>
                  <a:srgbClr val="FEFEFE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FEFEFE"/>
              </a:buClr>
              <a:buSzPts val="1800"/>
              <a:buFont typeface="Arial"/>
              <a:buChar char=" "/>
              <a:defRPr b="0" i="0" sz="1800" u="none" cap="none" strike="noStrike">
                <a:solidFill>
                  <a:srgbClr val="FEFEFE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FEFEFE"/>
              </a:buClr>
              <a:buSzPts val="1800"/>
              <a:buFont typeface="Arial"/>
              <a:buChar char=" "/>
              <a:defRPr b="0" i="0" sz="1800" u="none" cap="none" strike="noStrike">
                <a:solidFill>
                  <a:srgbClr val="FEFEFE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FEFEFE"/>
              </a:buClr>
              <a:buSzPts val="1800"/>
              <a:buFont typeface="Arial"/>
              <a:buChar char=" "/>
              <a:defRPr b="0" i="0" sz="1800" u="none" cap="none" strike="noStrike">
                <a:solidFill>
                  <a:srgbClr val="FEFEFE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FEFEFE"/>
              </a:buClr>
              <a:buSzPts val="1800"/>
              <a:buFont typeface="Arial"/>
              <a:buChar char=" "/>
              <a:defRPr b="0" i="0" sz="1800" u="none" cap="none" strike="noStrike">
                <a:solidFill>
                  <a:srgbClr val="FEFEFE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FEFEFE"/>
              </a:buClr>
              <a:buSzPts val="1800"/>
              <a:buFont typeface="Arial"/>
              <a:buChar char=" "/>
              <a:defRPr b="0" i="0" sz="1800" u="none" cap="none" strike="noStrike">
                <a:solidFill>
                  <a:srgbClr val="FEFEFE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FEFEFE"/>
              </a:buClr>
              <a:buSzPts val="1800"/>
              <a:buFont typeface="Arial"/>
              <a:buChar char=" "/>
              <a:defRPr b="0" i="0" sz="1800" u="none" cap="none" strike="noStrike">
                <a:solidFill>
                  <a:srgbClr val="FEFEFE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9" name="Google Shape;89;p28"/>
          <p:cNvSpPr txBox="1"/>
          <p:nvPr>
            <p:ph idx="10" type="dt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9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0" name="Google Shape;90;p28"/>
          <p:cNvSpPr txBox="1"/>
          <p:nvPr>
            <p:ph idx="11" type="ftr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950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1" name="Google Shape;91;p28"/>
          <p:cNvSpPr txBox="1"/>
          <p:nvPr>
            <p:ph idx="12" type="sldNum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sz="10300" u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sz="10300" u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sz="10300" u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sz="10300" u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sz="10300" u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sz="10300" u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sz="10300" u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sz="10300" u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sz="10300" u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1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7.png"/><Relationship Id="rId4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7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7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7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7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4.png"/><Relationship Id="rId4" Type="http://schemas.openxmlformats.org/officeDocument/2006/relationships/image" Target="../media/image7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7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3.jp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6.jpg"/><Relationship Id="rId4" Type="http://schemas.openxmlformats.org/officeDocument/2006/relationships/image" Target="../media/image2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5" Type="http://schemas.openxmlformats.org/officeDocument/2006/relationships/image" Target="../media/image9.png"/><Relationship Id="rId6" Type="http://schemas.openxmlformats.org/officeDocument/2006/relationships/image" Target="../media/image10.png"/><Relationship Id="rId7" Type="http://schemas.openxmlformats.org/officeDocument/2006/relationships/image" Target="../media/image11.png"/><Relationship Id="rId8" Type="http://schemas.openxmlformats.org/officeDocument/2006/relationships/image" Target="../media/image1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BDF2"/>
        </a:solidFill>
      </p:bgPr>
    </p:bg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Google Shape;102;p1"/>
          <p:cNvPicPr preferRelativeResize="0"/>
          <p:nvPr/>
        </p:nvPicPr>
        <p:blipFill rotWithShape="1">
          <a:blip r:embed="rId3">
            <a:alphaModFix/>
          </a:blip>
          <a:srcRect b="2553" l="0" r="16300" t="7207"/>
          <a:stretch/>
        </p:blipFill>
        <p:spPr>
          <a:xfrm>
            <a:off x="-962528" y="-256674"/>
            <a:ext cx="13154528" cy="7371347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1"/>
          <p:cNvSpPr txBox="1"/>
          <p:nvPr/>
        </p:nvSpPr>
        <p:spPr>
          <a:xfrm>
            <a:off x="657726" y="1187116"/>
            <a:ext cx="4957010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Presentation Title </a:t>
            </a:r>
            <a:endParaRPr/>
          </a:p>
        </p:txBody>
      </p:sp>
      <p:sp>
        <p:nvSpPr>
          <p:cNvPr id="104" name="Google Shape;104;p1"/>
          <p:cNvSpPr txBox="1"/>
          <p:nvPr/>
        </p:nvSpPr>
        <p:spPr>
          <a:xfrm>
            <a:off x="705854" y="2246671"/>
            <a:ext cx="4283239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Author Name(s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 </a:t>
            </a:r>
            <a:endParaRPr/>
          </a:p>
        </p:txBody>
      </p:sp>
      <p:sp>
        <p:nvSpPr>
          <p:cNvPr id="105" name="Google Shape;105;p1"/>
          <p:cNvSpPr txBox="1"/>
          <p:nvPr>
            <p:ph idx="11" type="ftr"/>
          </p:nvPr>
        </p:nvSpPr>
        <p:spPr>
          <a:xfrm>
            <a:off x="9311640" y="6448017"/>
            <a:ext cx="50292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/>
              <a:t>2023 ANNUAL MEETING APRIL 19-22</a:t>
            </a:r>
            <a:endParaRPr/>
          </a:p>
        </p:txBody>
      </p:sp>
      <p:pic>
        <p:nvPicPr>
          <p:cNvPr descr="Text&#10;&#10;Description automatically generated" id="106" name="Google Shape;106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311640" y="85252"/>
            <a:ext cx="2524125" cy="1809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8296B"/>
        </a:solidFill>
      </p:bgPr>
    </p:bg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10"/>
          <p:cNvSpPr txBox="1"/>
          <p:nvPr>
            <p:ph type="title"/>
          </p:nvPr>
        </p:nvSpPr>
        <p:spPr>
          <a:xfrm>
            <a:off x="0" y="0"/>
            <a:ext cx="12192000" cy="1203960"/>
          </a:xfrm>
          <a:prstGeom prst="rect">
            <a:avLst/>
          </a:prstGeom>
          <a:solidFill>
            <a:srgbClr val="FCB034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</a:pPr>
            <a:r>
              <a:rPr b="1"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Good Slide Characteristics </a:t>
            </a:r>
            <a:endParaRPr/>
          </a:p>
        </p:txBody>
      </p:sp>
      <p:grpSp>
        <p:nvGrpSpPr>
          <p:cNvPr id="206" name="Google Shape;206;p10"/>
          <p:cNvGrpSpPr/>
          <p:nvPr/>
        </p:nvGrpSpPr>
        <p:grpSpPr>
          <a:xfrm>
            <a:off x="679425" y="3062006"/>
            <a:ext cx="10747423" cy="1665850"/>
            <a:chOff x="3150" y="1050643"/>
            <a:chExt cx="10747423" cy="1665850"/>
          </a:xfrm>
        </p:grpSpPr>
        <p:sp>
          <p:nvSpPr>
            <p:cNvPr id="207" name="Google Shape;207;p10"/>
            <p:cNvSpPr/>
            <p:nvPr/>
          </p:nvSpPr>
          <p:spPr>
            <a:xfrm>
              <a:off x="3150" y="1050643"/>
              <a:ext cx="2249460" cy="1428407"/>
            </a:xfrm>
            <a:prstGeom prst="roundRect">
              <a:avLst>
                <a:gd fmla="val 10000" name="adj"/>
              </a:avLst>
            </a:prstGeom>
            <a:solidFill>
              <a:srgbClr val="4EB3C7"/>
            </a:solidFill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" name="Google Shape;208;p10"/>
            <p:cNvSpPr/>
            <p:nvPr/>
          </p:nvSpPr>
          <p:spPr>
            <a:xfrm>
              <a:off x="253090" y="1288086"/>
              <a:ext cx="2249460" cy="1428407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803"/>
              </a:schemeClr>
            </a:solidFill>
            <a:ln cap="flat" cmpd="sng" w="12700">
              <a:solidFill>
                <a:srgbClr val="4EB3C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" name="Google Shape;209;p10"/>
            <p:cNvSpPr txBox="1"/>
            <p:nvPr/>
          </p:nvSpPr>
          <p:spPr>
            <a:xfrm>
              <a:off x="294927" y="1329923"/>
              <a:ext cx="2165786" cy="134473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02850" lIns="102850" spcFirstLastPara="1" rIns="102850" wrap="square" tIns="1028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700"/>
                <a:buFont typeface="Calibri"/>
                <a:buNone/>
              </a:pPr>
              <a:r>
                <a:rPr lang="en-US" sz="27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Simplicity</a:t>
              </a:r>
              <a:endParaRPr/>
            </a:p>
          </p:txBody>
        </p:sp>
        <p:sp>
          <p:nvSpPr>
            <p:cNvPr id="210" name="Google Shape;210;p10"/>
            <p:cNvSpPr/>
            <p:nvPr/>
          </p:nvSpPr>
          <p:spPr>
            <a:xfrm>
              <a:off x="2752491" y="1050643"/>
              <a:ext cx="2249460" cy="1428407"/>
            </a:xfrm>
            <a:prstGeom prst="roundRect">
              <a:avLst>
                <a:gd fmla="val 10000" name="adj"/>
              </a:avLst>
            </a:prstGeom>
            <a:solidFill>
              <a:srgbClr val="4EB3C7"/>
            </a:solidFill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" name="Google Shape;211;p10"/>
            <p:cNvSpPr/>
            <p:nvPr/>
          </p:nvSpPr>
          <p:spPr>
            <a:xfrm>
              <a:off x="3002431" y="1288086"/>
              <a:ext cx="2249460" cy="1428407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803"/>
              </a:schemeClr>
            </a:solidFill>
            <a:ln cap="flat" cmpd="sng" w="12700">
              <a:solidFill>
                <a:srgbClr val="4EB3C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" name="Google Shape;212;p10"/>
            <p:cNvSpPr txBox="1"/>
            <p:nvPr/>
          </p:nvSpPr>
          <p:spPr>
            <a:xfrm>
              <a:off x="3044268" y="1329923"/>
              <a:ext cx="2165786" cy="134473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02850" lIns="102850" spcFirstLastPara="1" rIns="102850" wrap="square" tIns="1028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700"/>
                <a:buFont typeface="Calibri"/>
                <a:buNone/>
              </a:pPr>
              <a:r>
                <a:rPr lang="en-US" sz="27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Strong color contrast</a:t>
              </a:r>
              <a:endParaRPr sz="2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3" name="Google Shape;213;p10"/>
            <p:cNvSpPr/>
            <p:nvPr/>
          </p:nvSpPr>
          <p:spPr>
            <a:xfrm>
              <a:off x="5501832" y="1050643"/>
              <a:ext cx="2249460" cy="1428407"/>
            </a:xfrm>
            <a:prstGeom prst="roundRect">
              <a:avLst>
                <a:gd fmla="val 10000" name="adj"/>
              </a:avLst>
            </a:prstGeom>
            <a:solidFill>
              <a:srgbClr val="4EB3C7"/>
            </a:solidFill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" name="Google Shape;214;p10"/>
            <p:cNvSpPr/>
            <p:nvPr/>
          </p:nvSpPr>
          <p:spPr>
            <a:xfrm>
              <a:off x="5751772" y="1288086"/>
              <a:ext cx="2249460" cy="1428407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803"/>
              </a:schemeClr>
            </a:solidFill>
            <a:ln cap="flat" cmpd="sng" w="12700">
              <a:solidFill>
                <a:srgbClr val="4EB3C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" name="Google Shape;215;p10"/>
            <p:cNvSpPr txBox="1"/>
            <p:nvPr/>
          </p:nvSpPr>
          <p:spPr>
            <a:xfrm>
              <a:off x="5793609" y="1329923"/>
              <a:ext cx="2165786" cy="134473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02850" lIns="102850" spcFirstLastPara="1" rIns="102850" wrap="square" tIns="1028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700"/>
                <a:buFont typeface="Calibri"/>
                <a:buNone/>
              </a:pPr>
              <a:r>
                <a:rPr lang="en-US" sz="27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No more than six lines</a:t>
              </a:r>
              <a:endParaRPr sz="2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6" name="Google Shape;216;p10"/>
            <p:cNvSpPr/>
            <p:nvPr/>
          </p:nvSpPr>
          <p:spPr>
            <a:xfrm>
              <a:off x="8251173" y="1050643"/>
              <a:ext cx="2249460" cy="1428407"/>
            </a:xfrm>
            <a:prstGeom prst="roundRect">
              <a:avLst>
                <a:gd fmla="val 10000" name="adj"/>
              </a:avLst>
            </a:prstGeom>
            <a:solidFill>
              <a:srgbClr val="4EB3C7"/>
            </a:solidFill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" name="Google Shape;217;p10"/>
            <p:cNvSpPr/>
            <p:nvPr/>
          </p:nvSpPr>
          <p:spPr>
            <a:xfrm>
              <a:off x="8501113" y="1288086"/>
              <a:ext cx="2249460" cy="1428407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803"/>
              </a:schemeClr>
            </a:solidFill>
            <a:ln cap="flat" cmpd="sng" w="12700">
              <a:solidFill>
                <a:srgbClr val="4EB3C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" name="Google Shape;218;p10"/>
            <p:cNvSpPr txBox="1"/>
            <p:nvPr/>
          </p:nvSpPr>
          <p:spPr>
            <a:xfrm>
              <a:off x="8542950" y="1329923"/>
              <a:ext cx="2165786" cy="134473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02850" lIns="102850" spcFirstLastPara="1" rIns="102850" wrap="square" tIns="1028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700"/>
                <a:buFont typeface="Calibri"/>
                <a:buNone/>
              </a:pPr>
              <a:r>
                <a:rPr lang="en-US" sz="27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Large, readable print</a:t>
              </a:r>
              <a:endParaRPr sz="2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19" name="Google Shape;219;p10"/>
          <p:cNvSpPr txBox="1"/>
          <p:nvPr/>
        </p:nvSpPr>
        <p:spPr>
          <a:xfrm>
            <a:off x="0" y="1019294"/>
            <a:ext cx="12192000" cy="584775"/>
          </a:xfrm>
          <a:prstGeom prst="rect">
            <a:avLst/>
          </a:prstGeom>
          <a:solidFill>
            <a:srgbClr val="00BDF2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Delete This Slide for Presentation </a:t>
            </a:r>
            <a:endParaRPr/>
          </a:p>
        </p:txBody>
      </p:sp>
      <p:sp>
        <p:nvSpPr>
          <p:cNvPr id="220" name="Google Shape;220;p10"/>
          <p:cNvSpPr txBox="1"/>
          <p:nvPr>
            <p:ph idx="11" type="ftr"/>
          </p:nvPr>
        </p:nvSpPr>
        <p:spPr>
          <a:xfrm>
            <a:off x="9326880" y="6461760"/>
            <a:ext cx="50292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chemeClr val="lt1"/>
                </a:solidFill>
              </a:rPr>
              <a:t>2023 ANNUAL MEETING APRIL 19-22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8296B"/>
        </a:solidFill>
      </p:bgPr>
    </p:bg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1"/>
          <p:cNvSpPr txBox="1"/>
          <p:nvPr>
            <p:ph type="title"/>
          </p:nvPr>
        </p:nvSpPr>
        <p:spPr>
          <a:xfrm>
            <a:off x="0" y="0"/>
            <a:ext cx="12192000" cy="1203960"/>
          </a:xfrm>
          <a:prstGeom prst="rect">
            <a:avLst/>
          </a:prstGeom>
          <a:solidFill>
            <a:srgbClr val="BAE7FA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CB034"/>
              </a:buClr>
              <a:buSzPts val="5400"/>
              <a:buFont typeface="Calibri"/>
              <a:buNone/>
            </a:pPr>
            <a:r>
              <a:rPr b="1" lang="en-US">
                <a:solidFill>
                  <a:srgbClr val="FCB034"/>
                </a:solidFill>
                <a:latin typeface="Calibri"/>
                <a:ea typeface="Calibri"/>
                <a:cs typeface="Calibri"/>
                <a:sym typeface="Calibri"/>
              </a:rPr>
              <a:t>Good Slide Characteristics </a:t>
            </a:r>
            <a:endParaRPr/>
          </a:p>
        </p:txBody>
      </p:sp>
      <p:sp>
        <p:nvSpPr>
          <p:cNvPr id="226" name="Google Shape;226;p11"/>
          <p:cNvSpPr txBox="1"/>
          <p:nvPr>
            <p:ph idx="1" type="body"/>
          </p:nvPr>
        </p:nvSpPr>
        <p:spPr>
          <a:xfrm>
            <a:off x="676656" y="2011680"/>
            <a:ext cx="10753725" cy="37661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40000" lnSpcReduction="20000"/>
          </a:bodyPr>
          <a:lstStyle/>
          <a:p>
            <a:pPr indent="0" lvl="0" marL="9144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  <a:p>
            <a:pPr indent="0" lvl="0" marL="9144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  <a:p>
            <a:pPr indent="0" lvl="0" marL="9144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136">
              <a:solidFill>
                <a:schemeClr val="lt1"/>
              </a:solidFill>
            </a:endParaRPr>
          </a:p>
          <a:p>
            <a:pPr indent="-155854" lvl="0" marL="9144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6136">
                <a:solidFill>
                  <a:schemeClr val="lt1"/>
                </a:solidFill>
              </a:rPr>
              <a:t>Simplicity</a:t>
            </a:r>
            <a:endParaRPr sz="6136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85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ct val="39113"/>
              <a:buNone/>
            </a:pPr>
            <a:r>
              <a:t/>
            </a:r>
            <a:endParaRPr sz="6136">
              <a:solidFill>
                <a:schemeClr val="lt1"/>
              </a:solidFill>
            </a:endParaRPr>
          </a:p>
          <a:p>
            <a:pPr indent="-155854" lvl="0" marL="91440" rtl="0" algn="l">
              <a:lnSpc>
                <a:spcPct val="85000"/>
              </a:lnSpc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6136">
                <a:solidFill>
                  <a:schemeClr val="lt1"/>
                </a:solidFill>
              </a:rPr>
              <a:t> Strong color contrast</a:t>
            </a:r>
            <a:endParaRPr sz="6136">
              <a:solidFill>
                <a:schemeClr val="lt1"/>
              </a:solidFill>
            </a:endParaRPr>
          </a:p>
          <a:p>
            <a:pPr indent="0" lvl="0" marL="91440" rtl="0" algn="l">
              <a:lnSpc>
                <a:spcPct val="85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ct val="39113"/>
              <a:buNone/>
            </a:pPr>
            <a:r>
              <a:t/>
            </a:r>
            <a:endParaRPr sz="6136">
              <a:solidFill>
                <a:schemeClr val="lt1"/>
              </a:solidFill>
            </a:endParaRPr>
          </a:p>
          <a:p>
            <a:pPr indent="-155854" lvl="0" marL="91440" rtl="0" algn="l">
              <a:lnSpc>
                <a:spcPct val="85000"/>
              </a:lnSpc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6136">
                <a:solidFill>
                  <a:schemeClr val="lt1"/>
                </a:solidFill>
              </a:rPr>
              <a:t> No more than six lines</a:t>
            </a:r>
            <a:endParaRPr sz="6136">
              <a:solidFill>
                <a:schemeClr val="lt1"/>
              </a:solidFill>
            </a:endParaRPr>
          </a:p>
          <a:p>
            <a:pPr indent="0" lvl="0" marL="91440" rtl="0" algn="l">
              <a:lnSpc>
                <a:spcPct val="85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ct val="39113"/>
              <a:buNone/>
            </a:pPr>
            <a:r>
              <a:t/>
            </a:r>
            <a:endParaRPr sz="6136">
              <a:solidFill>
                <a:schemeClr val="lt1"/>
              </a:solidFill>
            </a:endParaRPr>
          </a:p>
          <a:p>
            <a:pPr indent="-155854" lvl="0" marL="91440" rtl="0" algn="l">
              <a:lnSpc>
                <a:spcPct val="85000"/>
              </a:lnSpc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6136">
                <a:solidFill>
                  <a:schemeClr val="lt1"/>
                </a:solidFill>
              </a:rPr>
              <a:t> Large, readable print</a:t>
            </a:r>
            <a:endParaRPr sz="6136">
              <a:solidFill>
                <a:schemeClr val="lt1"/>
              </a:solidFill>
            </a:endParaRPr>
          </a:p>
          <a:p>
            <a:pPr indent="0" lvl="0" marL="91440" rtl="0" algn="l">
              <a:lnSpc>
                <a:spcPct val="85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ct val="100000"/>
              <a:buNone/>
            </a:pPr>
            <a:r>
              <a:t/>
            </a:r>
            <a:endParaRPr sz="2400"/>
          </a:p>
          <a:p>
            <a:pPr indent="0" lvl="0" marL="91440" rtl="0" algn="l">
              <a:lnSpc>
                <a:spcPct val="85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ct val="100000"/>
              <a:buNone/>
            </a:pPr>
            <a:r>
              <a:t/>
            </a:r>
            <a:endParaRPr sz="2400"/>
          </a:p>
        </p:txBody>
      </p:sp>
      <p:sp>
        <p:nvSpPr>
          <p:cNvPr id="227" name="Google Shape;227;p11"/>
          <p:cNvSpPr txBox="1"/>
          <p:nvPr/>
        </p:nvSpPr>
        <p:spPr>
          <a:xfrm>
            <a:off x="0" y="1019294"/>
            <a:ext cx="12192000" cy="584775"/>
          </a:xfrm>
          <a:prstGeom prst="rect">
            <a:avLst/>
          </a:prstGeom>
          <a:solidFill>
            <a:srgbClr val="BAE7FA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Delete This Slide for Presentation </a:t>
            </a:r>
            <a:endParaRPr/>
          </a:p>
        </p:txBody>
      </p:sp>
      <p:sp>
        <p:nvSpPr>
          <p:cNvPr id="228" name="Google Shape;228;p11"/>
          <p:cNvSpPr txBox="1"/>
          <p:nvPr>
            <p:ph idx="11" type="ftr"/>
          </p:nvPr>
        </p:nvSpPr>
        <p:spPr>
          <a:xfrm>
            <a:off x="9326880" y="6497053"/>
            <a:ext cx="5029200" cy="1948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chemeClr val="lt1"/>
                </a:solidFill>
              </a:rPr>
              <a:t>2023 ANNUAL MEETING APRIL 19-22</a:t>
            </a:r>
            <a:endParaRPr/>
          </a:p>
        </p:txBody>
      </p:sp>
      <p:pic>
        <p:nvPicPr>
          <p:cNvPr descr="A picture containing text&#10;&#10;Description automatically generated" id="229" name="Google Shape;229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08080" y="245013"/>
            <a:ext cx="883920" cy="1081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AE7FA"/>
        </a:solidFill>
      </p:bgPr>
    </p:bg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12"/>
          <p:cNvSpPr txBox="1"/>
          <p:nvPr>
            <p:ph type="title"/>
          </p:nvPr>
        </p:nvSpPr>
        <p:spPr>
          <a:xfrm>
            <a:off x="0" y="0"/>
            <a:ext cx="12192000" cy="1203960"/>
          </a:xfrm>
          <a:prstGeom prst="rect">
            <a:avLst/>
          </a:prstGeom>
          <a:solidFill>
            <a:srgbClr val="BAE7FA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8296B"/>
              </a:buClr>
              <a:buSzPts val="5400"/>
              <a:buFont typeface="Calibri"/>
              <a:buNone/>
            </a:pPr>
            <a:r>
              <a:rPr b="1" lang="en-US">
                <a:solidFill>
                  <a:srgbClr val="08296B"/>
                </a:solidFill>
                <a:latin typeface="Calibri"/>
                <a:ea typeface="Calibri"/>
                <a:cs typeface="Calibri"/>
                <a:sym typeface="Calibri"/>
              </a:rPr>
              <a:t>Good Slide Characteristics </a:t>
            </a:r>
            <a:endParaRPr/>
          </a:p>
        </p:txBody>
      </p:sp>
      <p:sp>
        <p:nvSpPr>
          <p:cNvPr id="235" name="Google Shape;235;p12"/>
          <p:cNvSpPr txBox="1"/>
          <p:nvPr>
            <p:ph idx="1" type="body"/>
          </p:nvPr>
        </p:nvSpPr>
        <p:spPr>
          <a:xfrm>
            <a:off x="676656" y="2011680"/>
            <a:ext cx="10753725" cy="37661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20000"/>
          </a:bodyPr>
          <a:lstStyle/>
          <a:p>
            <a:pPr indent="-152400" lvl="0" marL="9144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/>
              <a:t> </a:t>
            </a:r>
            <a:r>
              <a:rPr lang="en-US" sz="2700"/>
              <a:t>Simplicity</a:t>
            </a:r>
            <a:endParaRPr sz="2700"/>
          </a:p>
          <a:p>
            <a:pPr indent="0" lvl="0" marL="91440" rtl="0" algn="l">
              <a:lnSpc>
                <a:spcPct val="85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ts val="2400"/>
              <a:buNone/>
            </a:pPr>
            <a:r>
              <a:t/>
            </a:r>
            <a:endParaRPr sz="2700"/>
          </a:p>
          <a:p>
            <a:pPr indent="-171450" lvl="0" marL="91440" rtl="0" algn="l">
              <a:lnSpc>
                <a:spcPct val="85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ts val="2700"/>
              <a:buFont typeface="Arial"/>
              <a:buChar char="•"/>
            </a:pPr>
            <a:r>
              <a:rPr lang="en-US" sz="2700"/>
              <a:t> Strong color contrast</a:t>
            </a:r>
            <a:endParaRPr sz="2700"/>
          </a:p>
          <a:p>
            <a:pPr indent="0" lvl="0" marL="91440" rtl="0" algn="l">
              <a:lnSpc>
                <a:spcPct val="85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ts val="2400"/>
              <a:buNone/>
            </a:pPr>
            <a:r>
              <a:t/>
            </a:r>
            <a:endParaRPr sz="2700"/>
          </a:p>
          <a:p>
            <a:pPr indent="-171450" lvl="0" marL="91440" rtl="0" algn="l">
              <a:lnSpc>
                <a:spcPct val="85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ts val="2700"/>
              <a:buFont typeface="Arial"/>
              <a:buChar char="•"/>
            </a:pPr>
            <a:r>
              <a:rPr lang="en-US" sz="2700"/>
              <a:t> No more than six lines</a:t>
            </a:r>
            <a:endParaRPr sz="2700"/>
          </a:p>
          <a:p>
            <a:pPr indent="0" lvl="0" marL="91440" rtl="0" algn="l">
              <a:lnSpc>
                <a:spcPct val="85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ts val="2400"/>
              <a:buNone/>
            </a:pPr>
            <a:r>
              <a:t/>
            </a:r>
            <a:endParaRPr sz="2700"/>
          </a:p>
          <a:p>
            <a:pPr indent="-171450" lvl="0" marL="91440" rtl="0" algn="l">
              <a:lnSpc>
                <a:spcPct val="85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ts val="2700"/>
              <a:buFont typeface="Arial"/>
              <a:buChar char="•"/>
            </a:pPr>
            <a:r>
              <a:rPr lang="en-US" sz="2700"/>
              <a:t> Large, readable print</a:t>
            </a:r>
            <a:endParaRPr sz="2700"/>
          </a:p>
          <a:p>
            <a:pPr indent="0" lvl="0" marL="91440" rtl="0" algn="l">
              <a:lnSpc>
                <a:spcPct val="85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ts val="2400"/>
              <a:buNone/>
            </a:pPr>
            <a:r>
              <a:t/>
            </a:r>
            <a:endParaRPr sz="2400"/>
          </a:p>
          <a:p>
            <a:pPr indent="0" lvl="0" marL="91440" rtl="0" algn="l">
              <a:lnSpc>
                <a:spcPct val="85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ts val="2400"/>
              <a:buNone/>
            </a:pPr>
            <a:r>
              <a:t/>
            </a:r>
            <a:endParaRPr sz="2400"/>
          </a:p>
        </p:txBody>
      </p:sp>
      <p:sp>
        <p:nvSpPr>
          <p:cNvPr id="236" name="Google Shape;236;p12"/>
          <p:cNvSpPr txBox="1"/>
          <p:nvPr/>
        </p:nvSpPr>
        <p:spPr>
          <a:xfrm>
            <a:off x="0" y="1019294"/>
            <a:ext cx="12192000" cy="584775"/>
          </a:xfrm>
          <a:prstGeom prst="rect">
            <a:avLst/>
          </a:prstGeom>
          <a:solidFill>
            <a:srgbClr val="BAE7FA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Delete This Slide for Presentation </a:t>
            </a:r>
            <a:endParaRPr/>
          </a:p>
        </p:txBody>
      </p:sp>
      <p:sp>
        <p:nvSpPr>
          <p:cNvPr id="237" name="Google Shape;237;p12"/>
          <p:cNvSpPr txBox="1"/>
          <p:nvPr>
            <p:ph idx="11" type="ftr"/>
          </p:nvPr>
        </p:nvSpPr>
        <p:spPr>
          <a:xfrm>
            <a:off x="9326880" y="6463257"/>
            <a:ext cx="50292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/>
              <a:t>2023 ANNUAL MEETING APRIL 19-22</a:t>
            </a:r>
            <a:endParaRPr/>
          </a:p>
        </p:txBody>
      </p:sp>
      <p:pic>
        <p:nvPicPr>
          <p:cNvPr descr="A picture containing text&#10;&#10;Description automatically generated" id="238" name="Google Shape;238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08080" y="245013"/>
            <a:ext cx="883920" cy="1081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13"/>
          <p:cNvSpPr txBox="1"/>
          <p:nvPr>
            <p:ph type="title"/>
          </p:nvPr>
        </p:nvSpPr>
        <p:spPr>
          <a:xfrm>
            <a:off x="0" y="0"/>
            <a:ext cx="12192000" cy="120396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</a:pPr>
            <a:r>
              <a:rPr b="1"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Good Slide Characteristics </a:t>
            </a:r>
            <a:endParaRPr/>
          </a:p>
        </p:txBody>
      </p:sp>
      <p:sp>
        <p:nvSpPr>
          <p:cNvPr id="244" name="Google Shape;244;p13"/>
          <p:cNvSpPr txBox="1"/>
          <p:nvPr>
            <p:ph idx="1" type="body"/>
          </p:nvPr>
        </p:nvSpPr>
        <p:spPr>
          <a:xfrm>
            <a:off x="676656" y="2011680"/>
            <a:ext cx="10753725" cy="37661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85000" lnSpcReduction="20000"/>
          </a:bodyPr>
          <a:lstStyle/>
          <a:p>
            <a:pPr indent="-129540" lvl="0" marL="9144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/>
              <a:t> </a:t>
            </a:r>
            <a:r>
              <a:rPr b="1" lang="en-US" sz="3133"/>
              <a:t>Simplicity</a:t>
            </a:r>
            <a:endParaRPr b="1" sz="3133"/>
          </a:p>
          <a:p>
            <a:pPr indent="0" lvl="0" marL="91440" rtl="0" algn="l">
              <a:lnSpc>
                <a:spcPct val="85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ct val="76582"/>
              <a:buNone/>
            </a:pPr>
            <a:r>
              <a:t/>
            </a:r>
            <a:endParaRPr b="1" sz="3133"/>
          </a:p>
          <a:p>
            <a:pPr indent="-169150" lvl="0" marL="91440" rtl="0" algn="l">
              <a:lnSpc>
                <a:spcPct val="85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ct val="100000"/>
              <a:buChar char="•"/>
            </a:pPr>
            <a:r>
              <a:rPr b="1" lang="en-US" sz="3133"/>
              <a:t> Strong color contrast</a:t>
            </a:r>
            <a:endParaRPr b="1" sz="3133"/>
          </a:p>
          <a:p>
            <a:pPr indent="0" lvl="0" marL="91440" rtl="0" algn="l">
              <a:lnSpc>
                <a:spcPct val="85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ct val="76582"/>
              <a:buNone/>
            </a:pPr>
            <a:r>
              <a:t/>
            </a:r>
            <a:endParaRPr b="1" sz="3133"/>
          </a:p>
          <a:p>
            <a:pPr indent="-169150" lvl="0" marL="91440" rtl="0" algn="l">
              <a:lnSpc>
                <a:spcPct val="85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ct val="100000"/>
              <a:buChar char="•"/>
            </a:pPr>
            <a:r>
              <a:rPr b="1" lang="en-US" sz="3133"/>
              <a:t> No more than six lines</a:t>
            </a:r>
            <a:endParaRPr b="1" sz="3133"/>
          </a:p>
          <a:p>
            <a:pPr indent="0" lvl="0" marL="91440" rtl="0" algn="l">
              <a:lnSpc>
                <a:spcPct val="85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ct val="76582"/>
              <a:buNone/>
            </a:pPr>
            <a:r>
              <a:t/>
            </a:r>
            <a:endParaRPr b="1" sz="3133"/>
          </a:p>
          <a:p>
            <a:pPr indent="-169150" lvl="0" marL="91440" rtl="0" algn="l">
              <a:lnSpc>
                <a:spcPct val="85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ct val="100000"/>
              <a:buChar char="•"/>
            </a:pPr>
            <a:r>
              <a:rPr b="1" lang="en-US" sz="3133"/>
              <a:t> Large, readable print</a:t>
            </a:r>
            <a:endParaRPr b="1" sz="3133"/>
          </a:p>
          <a:p>
            <a:pPr indent="0" lvl="0" marL="91440" rtl="0" algn="l">
              <a:lnSpc>
                <a:spcPct val="85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ct val="100000"/>
              <a:buNone/>
            </a:pPr>
            <a:r>
              <a:t/>
            </a:r>
            <a:endParaRPr sz="2400"/>
          </a:p>
          <a:p>
            <a:pPr indent="0" lvl="0" marL="91440" rtl="0" algn="l">
              <a:lnSpc>
                <a:spcPct val="85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ct val="100000"/>
              <a:buNone/>
            </a:pPr>
            <a:r>
              <a:t/>
            </a:r>
            <a:endParaRPr sz="2400"/>
          </a:p>
        </p:txBody>
      </p:sp>
      <p:sp>
        <p:nvSpPr>
          <p:cNvPr id="245" name="Google Shape;245;p13"/>
          <p:cNvSpPr txBox="1"/>
          <p:nvPr>
            <p:ph idx="11" type="ftr"/>
          </p:nvPr>
        </p:nvSpPr>
        <p:spPr>
          <a:xfrm>
            <a:off x="9326880" y="6463257"/>
            <a:ext cx="50292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/>
              <a:t>2023 ANNUAL MEETING APRIL 19-22</a:t>
            </a:r>
            <a:endParaRPr/>
          </a:p>
        </p:txBody>
      </p:sp>
      <p:sp>
        <p:nvSpPr>
          <p:cNvPr id="246" name="Google Shape;246;p13"/>
          <p:cNvSpPr txBox="1"/>
          <p:nvPr/>
        </p:nvSpPr>
        <p:spPr>
          <a:xfrm>
            <a:off x="3836470" y="1034532"/>
            <a:ext cx="8005010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Delete This Slide for Presentation</a:t>
            </a:r>
            <a:endParaRPr/>
          </a:p>
        </p:txBody>
      </p:sp>
      <p:pic>
        <p:nvPicPr>
          <p:cNvPr descr="Chart, funnel chart&#10;&#10;Description automatically generated" id="247" name="Google Shape;247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00460" y="149499"/>
            <a:ext cx="716280" cy="11308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8296B"/>
        </a:solidFill>
      </p:bgPr>
    </p:bg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14"/>
          <p:cNvSpPr txBox="1"/>
          <p:nvPr>
            <p:ph type="title"/>
          </p:nvPr>
        </p:nvSpPr>
        <p:spPr>
          <a:xfrm>
            <a:off x="0" y="0"/>
            <a:ext cx="12192000" cy="1304223"/>
          </a:xfrm>
          <a:prstGeom prst="rect">
            <a:avLst/>
          </a:prstGeom>
          <a:solidFill>
            <a:srgbClr val="FCB034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8296B"/>
              </a:buClr>
              <a:buSzPts val="5400"/>
              <a:buFont typeface="Calibri"/>
              <a:buNone/>
            </a:pPr>
            <a:r>
              <a:rPr b="1" lang="en-US">
                <a:solidFill>
                  <a:srgbClr val="08296B"/>
                </a:solidFill>
                <a:latin typeface="Calibri"/>
                <a:ea typeface="Calibri"/>
                <a:cs typeface="Calibri"/>
                <a:sym typeface="Calibri"/>
              </a:rPr>
              <a:t>Slide Header </a:t>
            </a:r>
            <a:endParaRPr/>
          </a:p>
        </p:txBody>
      </p:sp>
      <p:sp>
        <p:nvSpPr>
          <p:cNvPr id="253" name="Google Shape;253;p14"/>
          <p:cNvSpPr txBox="1"/>
          <p:nvPr>
            <p:ph idx="1" type="body"/>
          </p:nvPr>
        </p:nvSpPr>
        <p:spPr>
          <a:xfrm>
            <a:off x="0" y="1304223"/>
            <a:ext cx="4754880" cy="86146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r>
              <a:rPr b="1" lang="en-US">
                <a:solidFill>
                  <a:schemeClr val="lt1"/>
                </a:solidFill>
              </a:rPr>
              <a:t>SLIDE SUBHEAD</a:t>
            </a:r>
            <a:endParaRPr b="1">
              <a:solidFill>
                <a:schemeClr val="lt1"/>
              </a:solidFill>
            </a:endParaRPr>
          </a:p>
        </p:txBody>
      </p:sp>
      <p:sp>
        <p:nvSpPr>
          <p:cNvPr id="254" name="Google Shape;254;p14"/>
          <p:cNvSpPr txBox="1"/>
          <p:nvPr>
            <p:ph idx="2" type="body"/>
          </p:nvPr>
        </p:nvSpPr>
        <p:spPr>
          <a:xfrm>
            <a:off x="417095" y="2534653"/>
            <a:ext cx="5361913" cy="371598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152400" lvl="0" marL="9144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Char char=" "/>
            </a:pPr>
            <a:r>
              <a:rPr lang="en-US"/>
              <a:t>Text Body </a:t>
            </a:r>
            <a:endParaRPr/>
          </a:p>
        </p:txBody>
      </p:sp>
      <p:sp>
        <p:nvSpPr>
          <p:cNvPr id="255" name="Google Shape;255;p14"/>
          <p:cNvSpPr txBox="1"/>
          <p:nvPr>
            <p:ph idx="4" type="body"/>
          </p:nvPr>
        </p:nvSpPr>
        <p:spPr>
          <a:xfrm>
            <a:off x="6095999" y="2534653"/>
            <a:ext cx="5678905" cy="371598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152400" lvl="0" marL="9144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Char char=" "/>
            </a:pPr>
            <a:r>
              <a:rPr lang="en-US"/>
              <a:t>Picture </a:t>
            </a:r>
            <a:endParaRPr/>
          </a:p>
        </p:txBody>
      </p:sp>
      <p:sp>
        <p:nvSpPr>
          <p:cNvPr id="256" name="Google Shape;256;p14"/>
          <p:cNvSpPr txBox="1"/>
          <p:nvPr>
            <p:ph idx="11" type="ftr"/>
          </p:nvPr>
        </p:nvSpPr>
        <p:spPr>
          <a:xfrm>
            <a:off x="9427944" y="6406246"/>
            <a:ext cx="5029200" cy="34507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chemeClr val="lt1"/>
                </a:solidFill>
              </a:rPr>
              <a:t>2023 ANNUAL MEETING APRIL 19-22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CB034"/>
        </a:solidFill>
      </p:bgPr>
    </p:bg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15"/>
          <p:cNvSpPr txBox="1"/>
          <p:nvPr>
            <p:ph type="title"/>
          </p:nvPr>
        </p:nvSpPr>
        <p:spPr>
          <a:xfrm>
            <a:off x="0" y="0"/>
            <a:ext cx="12192000" cy="1507958"/>
          </a:xfrm>
          <a:prstGeom prst="rect">
            <a:avLst/>
          </a:prstGeom>
          <a:solidFill>
            <a:srgbClr val="08296B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Calibri"/>
              <a:buNone/>
            </a:pPr>
            <a:r>
              <a:rPr b="1" lang="en-US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Slide Header </a:t>
            </a:r>
            <a:endParaRPr/>
          </a:p>
        </p:txBody>
      </p:sp>
      <p:sp>
        <p:nvSpPr>
          <p:cNvPr id="262" name="Google Shape;262;p15"/>
          <p:cNvSpPr txBox="1"/>
          <p:nvPr>
            <p:ph idx="1" type="body"/>
          </p:nvPr>
        </p:nvSpPr>
        <p:spPr>
          <a:xfrm>
            <a:off x="0" y="1507958"/>
            <a:ext cx="4754880" cy="8229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b="1" lang="en-US" sz="2800">
                <a:solidFill>
                  <a:schemeClr val="dk1"/>
                </a:solidFill>
              </a:rPr>
              <a:t>SLIDE SUBHEAD</a:t>
            </a:r>
            <a:r>
              <a:rPr b="1" lang="en-US" sz="2800">
                <a:solidFill>
                  <a:schemeClr val="lt1"/>
                </a:solidFill>
              </a:rPr>
              <a:t> </a:t>
            </a:r>
            <a:endParaRPr/>
          </a:p>
        </p:txBody>
      </p:sp>
      <p:sp>
        <p:nvSpPr>
          <p:cNvPr id="263" name="Google Shape;263;p15"/>
          <p:cNvSpPr txBox="1"/>
          <p:nvPr>
            <p:ph idx="2" type="body"/>
          </p:nvPr>
        </p:nvSpPr>
        <p:spPr>
          <a:xfrm>
            <a:off x="417095" y="2534653"/>
            <a:ext cx="5361913" cy="371598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152400" lvl="0" marL="9144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Char char=" "/>
            </a:pPr>
            <a:r>
              <a:rPr lang="en-US"/>
              <a:t>Text Body </a:t>
            </a:r>
            <a:endParaRPr/>
          </a:p>
        </p:txBody>
      </p:sp>
      <p:sp>
        <p:nvSpPr>
          <p:cNvPr id="264" name="Google Shape;264;p15"/>
          <p:cNvSpPr txBox="1"/>
          <p:nvPr>
            <p:ph idx="4" type="body"/>
          </p:nvPr>
        </p:nvSpPr>
        <p:spPr>
          <a:xfrm>
            <a:off x="6095999" y="2534653"/>
            <a:ext cx="5678905" cy="371598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152400" lvl="0" marL="9144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Char char=" "/>
            </a:pPr>
            <a:r>
              <a:rPr lang="en-US"/>
              <a:t>Picture </a:t>
            </a:r>
            <a:endParaRPr/>
          </a:p>
        </p:txBody>
      </p:sp>
      <p:sp>
        <p:nvSpPr>
          <p:cNvPr id="265" name="Google Shape;265;p15"/>
          <p:cNvSpPr txBox="1"/>
          <p:nvPr>
            <p:ph idx="11" type="ftr"/>
          </p:nvPr>
        </p:nvSpPr>
        <p:spPr>
          <a:xfrm>
            <a:off x="9433560" y="6508977"/>
            <a:ext cx="50292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/>
              <a:t>2023 ANNUAL MEETING APRIL 19-22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16"/>
          <p:cNvSpPr txBox="1"/>
          <p:nvPr>
            <p:ph type="title"/>
          </p:nvPr>
        </p:nvSpPr>
        <p:spPr>
          <a:xfrm>
            <a:off x="657225" y="499533"/>
            <a:ext cx="8212456" cy="85682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</a:pPr>
            <a:r>
              <a:rPr b="1" lang="en-US">
                <a:solidFill>
                  <a:schemeClr val="dk1"/>
                </a:solidFill>
              </a:rPr>
              <a:t>Slide Header </a:t>
            </a:r>
            <a:endParaRPr/>
          </a:p>
        </p:txBody>
      </p:sp>
      <p:sp>
        <p:nvSpPr>
          <p:cNvPr id="271" name="Google Shape;271;p16"/>
          <p:cNvSpPr txBox="1"/>
          <p:nvPr>
            <p:ph idx="1" type="body"/>
          </p:nvPr>
        </p:nvSpPr>
        <p:spPr>
          <a:xfrm>
            <a:off x="676656" y="2011680"/>
            <a:ext cx="10753725" cy="37661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152400" lvl="0" marL="9144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 "/>
            </a:pPr>
            <a:r>
              <a:rPr b="1" lang="en-US">
                <a:solidFill>
                  <a:schemeClr val="dk1"/>
                </a:solidFill>
              </a:rPr>
              <a:t>Text </a:t>
            </a:r>
            <a:endParaRPr/>
          </a:p>
        </p:txBody>
      </p:sp>
      <p:sp>
        <p:nvSpPr>
          <p:cNvPr id="272" name="Google Shape;272;p16"/>
          <p:cNvSpPr txBox="1"/>
          <p:nvPr>
            <p:ph idx="11" type="ftr"/>
          </p:nvPr>
        </p:nvSpPr>
        <p:spPr>
          <a:xfrm>
            <a:off x="9378315" y="6492213"/>
            <a:ext cx="50292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/>
              <a:t>2023 ANNUAL MEETING APRIL 19-22</a:t>
            </a:r>
            <a:endParaRPr/>
          </a:p>
        </p:txBody>
      </p:sp>
      <p:sp>
        <p:nvSpPr>
          <p:cNvPr id="273" name="Google Shape;273;p16"/>
          <p:cNvSpPr txBox="1"/>
          <p:nvPr/>
        </p:nvSpPr>
        <p:spPr>
          <a:xfrm>
            <a:off x="676656" y="1508760"/>
            <a:ext cx="10753343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08296B"/>
                </a:solidFill>
                <a:latin typeface="Calibri"/>
                <a:ea typeface="Calibri"/>
                <a:cs typeface="Calibri"/>
                <a:sym typeface="Calibri"/>
              </a:rPr>
              <a:t>Slide Subhead </a:t>
            </a:r>
            <a:endParaRPr/>
          </a:p>
        </p:txBody>
      </p:sp>
      <p:pic>
        <p:nvPicPr>
          <p:cNvPr descr="A picture containing text&#10;&#10;Description automatically generated" id="274" name="Google Shape;274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429999" y="361439"/>
            <a:ext cx="762001" cy="8568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AE7FA"/>
        </a:solidFill>
      </p:bgPr>
    </p:bg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17"/>
          <p:cNvSpPr txBox="1"/>
          <p:nvPr>
            <p:ph type="title"/>
          </p:nvPr>
        </p:nvSpPr>
        <p:spPr>
          <a:xfrm>
            <a:off x="0" y="1"/>
            <a:ext cx="12192000" cy="108013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</a:pPr>
            <a:r>
              <a:rPr b="1" lang="en-US">
                <a:solidFill>
                  <a:schemeClr val="dk1"/>
                </a:solidFill>
              </a:rPr>
              <a:t>Slide Header</a:t>
            </a:r>
            <a:endParaRPr/>
          </a:p>
        </p:txBody>
      </p:sp>
      <p:sp>
        <p:nvSpPr>
          <p:cNvPr id="280" name="Google Shape;280;p17"/>
          <p:cNvSpPr txBox="1"/>
          <p:nvPr>
            <p:ph idx="1" type="body"/>
          </p:nvPr>
        </p:nvSpPr>
        <p:spPr>
          <a:xfrm>
            <a:off x="0" y="2011680"/>
            <a:ext cx="12192000" cy="44348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177800" lvl="0" marL="9144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800"/>
              <a:buChar char=" "/>
            </a:pPr>
            <a:r>
              <a:rPr b="1" lang="en-US" sz="2800"/>
              <a:t>Text </a:t>
            </a:r>
            <a:endParaRPr/>
          </a:p>
        </p:txBody>
      </p:sp>
      <p:sp>
        <p:nvSpPr>
          <p:cNvPr id="281" name="Google Shape;281;p17"/>
          <p:cNvSpPr txBox="1"/>
          <p:nvPr>
            <p:ph idx="11" type="ftr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2023 ANNUAL MEETING APRIL 19-22</a:t>
            </a:r>
            <a:endParaRPr/>
          </a:p>
        </p:txBody>
      </p:sp>
      <p:sp>
        <p:nvSpPr>
          <p:cNvPr id="282" name="Google Shape;282;p17"/>
          <p:cNvSpPr txBox="1"/>
          <p:nvPr/>
        </p:nvSpPr>
        <p:spPr>
          <a:xfrm>
            <a:off x="0" y="1192826"/>
            <a:ext cx="12192000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Slide Subhead</a:t>
            </a:r>
            <a:endParaRPr/>
          </a:p>
        </p:txBody>
      </p:sp>
      <p:pic>
        <p:nvPicPr>
          <p:cNvPr descr="A picture containing text&#10;&#10;Description automatically generated" id="283" name="Google Shape;283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475720" y="245013"/>
            <a:ext cx="716280" cy="9478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18"/>
          <p:cNvSpPr txBox="1"/>
          <p:nvPr>
            <p:ph type="title"/>
          </p:nvPr>
        </p:nvSpPr>
        <p:spPr>
          <a:xfrm>
            <a:off x="609600" y="1"/>
            <a:ext cx="10820399" cy="14782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</a:pPr>
            <a:r>
              <a:rPr b="1" lang="en-US">
                <a:solidFill>
                  <a:schemeClr val="dk1"/>
                </a:solidFill>
              </a:rPr>
              <a:t>Slide Header</a:t>
            </a:r>
            <a:endParaRPr/>
          </a:p>
        </p:txBody>
      </p:sp>
      <p:sp>
        <p:nvSpPr>
          <p:cNvPr id="289" name="Google Shape;289;p18"/>
          <p:cNvSpPr txBox="1"/>
          <p:nvPr>
            <p:ph idx="1" type="body"/>
          </p:nvPr>
        </p:nvSpPr>
        <p:spPr>
          <a:xfrm>
            <a:off x="609600" y="2514600"/>
            <a:ext cx="6942667" cy="32632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152400" lvl="0" marL="9144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Arial"/>
              <a:buChar char="•"/>
            </a:pPr>
            <a:r>
              <a:rPr lang="en-US"/>
              <a:t>Text </a:t>
            </a:r>
            <a:endParaRPr/>
          </a:p>
          <a:p>
            <a:pPr indent="-152400" lvl="0" marL="91440" rtl="0" algn="l">
              <a:lnSpc>
                <a:spcPct val="85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Arial"/>
              <a:buChar char="•"/>
            </a:pPr>
            <a:r>
              <a:rPr lang="en-US"/>
              <a:t>Text </a:t>
            </a:r>
            <a:endParaRPr/>
          </a:p>
          <a:p>
            <a:pPr indent="0" lvl="0" marL="91440" rtl="0" algn="l">
              <a:lnSpc>
                <a:spcPct val="85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ts val="2400"/>
              <a:buNone/>
            </a:pPr>
            <a:r>
              <a:t/>
            </a:r>
            <a:endParaRPr/>
          </a:p>
        </p:txBody>
      </p:sp>
      <p:pic>
        <p:nvPicPr>
          <p:cNvPr descr="Bar chart" id="290" name="Google Shape;290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026499" y="2235038"/>
            <a:ext cx="3383936" cy="3383936"/>
          </a:xfrm>
          <a:prstGeom prst="rect">
            <a:avLst/>
          </a:prstGeom>
          <a:noFill/>
          <a:ln>
            <a:noFill/>
          </a:ln>
        </p:spPr>
      </p:pic>
      <p:sp>
        <p:nvSpPr>
          <p:cNvPr id="291" name="Google Shape;291;p18"/>
          <p:cNvSpPr txBox="1"/>
          <p:nvPr>
            <p:ph idx="11" type="ftr"/>
          </p:nvPr>
        </p:nvSpPr>
        <p:spPr>
          <a:xfrm>
            <a:off x="9241156" y="6486736"/>
            <a:ext cx="50292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/>
              <a:t>2023 ANNUAL MEETING APRIL 19-22</a:t>
            </a:r>
            <a:endParaRPr/>
          </a:p>
        </p:txBody>
      </p:sp>
      <p:pic>
        <p:nvPicPr>
          <p:cNvPr descr="A picture containing text&#10;&#10;Description automatically generated" id="292" name="Google Shape;292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410435" y="229775"/>
            <a:ext cx="781565" cy="10092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8296B"/>
        </a:solidFill>
      </p:bgPr>
    </p:bg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19"/>
          <p:cNvSpPr txBox="1"/>
          <p:nvPr>
            <p:ph type="title"/>
          </p:nvPr>
        </p:nvSpPr>
        <p:spPr>
          <a:xfrm>
            <a:off x="0" y="0"/>
            <a:ext cx="12192000" cy="1445342"/>
          </a:xfrm>
          <a:prstGeom prst="rect">
            <a:avLst/>
          </a:prstGeom>
          <a:solidFill>
            <a:srgbClr val="FCB034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b="1"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References, Acknowledgements, Disclaimers </a:t>
            </a:r>
            <a:endParaRPr/>
          </a:p>
        </p:txBody>
      </p:sp>
      <p:sp>
        <p:nvSpPr>
          <p:cNvPr id="298" name="Google Shape;298;p19"/>
          <p:cNvSpPr txBox="1"/>
          <p:nvPr>
            <p:ph idx="11" type="ftr"/>
          </p:nvPr>
        </p:nvSpPr>
        <p:spPr>
          <a:xfrm>
            <a:off x="9479280" y="6522720"/>
            <a:ext cx="50292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chemeClr val="lt1"/>
                </a:solidFill>
              </a:rPr>
              <a:t>2023 ANNUAL MEETING APRIL 19-22</a:t>
            </a:r>
            <a:endParaRPr/>
          </a:p>
        </p:txBody>
      </p:sp>
      <p:sp>
        <p:nvSpPr>
          <p:cNvPr id="299" name="Google Shape;299;p19"/>
          <p:cNvSpPr txBox="1"/>
          <p:nvPr>
            <p:ph idx="1" type="body"/>
          </p:nvPr>
        </p:nvSpPr>
        <p:spPr>
          <a:xfrm>
            <a:off x="676656" y="2011680"/>
            <a:ext cx="10753725" cy="37661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152400" lvl="0" marL="9144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 "/>
            </a:pPr>
            <a:r>
              <a:rPr lang="en-US" sz="2400">
                <a:solidFill>
                  <a:schemeClr val="lt1"/>
                </a:solidFill>
              </a:rPr>
              <a:t>List all References, Acknowledgements and Disclaimers here if applicable </a:t>
            </a:r>
            <a:endParaRPr/>
          </a:p>
          <a:p>
            <a:pPr indent="0" lvl="0" marL="91440" rtl="0" algn="l">
              <a:lnSpc>
                <a:spcPct val="85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ts val="2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person surfing on the waves&#10;&#10;Description automatically generated with medium confidence" id="111" name="Google Shape;111;p2"/>
          <p:cNvPicPr preferRelativeResize="0"/>
          <p:nvPr/>
        </p:nvPicPr>
        <p:blipFill rotWithShape="1">
          <a:blip r:embed="rId3">
            <a:alphaModFix/>
          </a:blip>
          <a:srcRect b="52465" l="0" r="1" t="380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2"/>
          <p:cNvSpPr txBox="1"/>
          <p:nvPr/>
        </p:nvSpPr>
        <p:spPr>
          <a:xfrm>
            <a:off x="6416040" y="3202186"/>
            <a:ext cx="5288280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Presentation Title </a:t>
            </a:r>
            <a:endParaRPr/>
          </a:p>
        </p:txBody>
      </p:sp>
      <p:sp>
        <p:nvSpPr>
          <p:cNvPr id="113" name="Google Shape;113;p2"/>
          <p:cNvSpPr txBox="1"/>
          <p:nvPr/>
        </p:nvSpPr>
        <p:spPr>
          <a:xfrm>
            <a:off x="6416040" y="4137838"/>
            <a:ext cx="4815840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Author Name(s) </a:t>
            </a:r>
            <a:endParaRPr/>
          </a:p>
        </p:txBody>
      </p:sp>
      <p:sp>
        <p:nvSpPr>
          <p:cNvPr id="114" name="Google Shape;114;p2"/>
          <p:cNvSpPr txBox="1"/>
          <p:nvPr>
            <p:ph idx="11" type="ftr"/>
          </p:nvPr>
        </p:nvSpPr>
        <p:spPr>
          <a:xfrm>
            <a:off x="9326880" y="6417537"/>
            <a:ext cx="50292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/>
              <a:t>2023 ANNUAL MEETING APRIL 19-22</a:t>
            </a:r>
            <a:endParaRPr/>
          </a:p>
        </p:txBody>
      </p:sp>
      <p:sp>
        <p:nvSpPr>
          <p:cNvPr id="115" name="Google Shape;115;p2"/>
          <p:cNvSpPr txBox="1"/>
          <p:nvPr/>
        </p:nvSpPr>
        <p:spPr>
          <a:xfrm>
            <a:off x="8352995" y="405850"/>
            <a:ext cx="4921045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Society for Biomaterials 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2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5" name="Google Shape;305;p20"/>
          <p:cNvSpPr txBox="1"/>
          <p:nvPr>
            <p:ph type="title"/>
          </p:nvPr>
        </p:nvSpPr>
        <p:spPr>
          <a:xfrm>
            <a:off x="706299" y="639763"/>
            <a:ext cx="3947998" cy="54927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800"/>
              <a:buFont typeface="Calibri"/>
              <a:buNone/>
            </a:pPr>
            <a:r>
              <a:rPr b="1" lang="en-US" sz="3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References, Acknowledgements, Disclaimers </a:t>
            </a:r>
            <a:endParaRPr/>
          </a:p>
        </p:txBody>
      </p:sp>
      <p:cxnSp>
        <p:nvCxnSpPr>
          <p:cNvPr id="306" name="Google Shape;306;p20"/>
          <p:cNvCxnSpPr/>
          <p:nvPr/>
        </p:nvCxnSpPr>
        <p:spPr>
          <a:xfrm>
            <a:off x="4971323" y="2211346"/>
            <a:ext cx="0" cy="2349584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07" name="Google Shape;307;p20"/>
          <p:cNvSpPr txBox="1"/>
          <p:nvPr>
            <p:ph idx="11" type="ftr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/>
              <a:t>2023 ANNUAL MEETING APRIL 19-22</a:t>
            </a:r>
            <a:endParaRPr/>
          </a:p>
        </p:txBody>
      </p:sp>
      <p:sp>
        <p:nvSpPr>
          <p:cNvPr id="308" name="Google Shape;308;p20"/>
          <p:cNvSpPr txBox="1"/>
          <p:nvPr>
            <p:ph idx="1" type="body"/>
          </p:nvPr>
        </p:nvSpPr>
        <p:spPr>
          <a:xfrm>
            <a:off x="5288349" y="639764"/>
            <a:ext cx="6142032" cy="549274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2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85000"/>
              </a:lnSpc>
              <a:spcBef>
                <a:spcPts val="1300"/>
              </a:spcBef>
              <a:spcAft>
                <a:spcPts val="0"/>
              </a:spcAft>
              <a:buClr>
                <a:srgbClr val="FEFEFE"/>
              </a:buClr>
              <a:buSzPts val="2400"/>
              <a:buNone/>
            </a:pPr>
            <a:r>
              <a:rPr lang="en-US"/>
              <a:t>List all References, Acknowledgements and Disclaimers here if applicable </a:t>
            </a:r>
            <a:endParaRPr/>
          </a:p>
        </p:txBody>
      </p:sp>
      <p:pic>
        <p:nvPicPr>
          <p:cNvPr descr="A picture containing text&#10;&#10;Description automatically generated" id="309" name="Google Shape;309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485701" y="217581"/>
            <a:ext cx="578732" cy="9254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21"/>
          <p:cNvSpPr txBox="1"/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lang="en-US" sz="4400">
                <a:solidFill>
                  <a:schemeClr val="dk1"/>
                </a:solidFill>
              </a:rPr>
              <a:t>References, Acknowledgements, Disclaimers </a:t>
            </a:r>
            <a:endParaRPr/>
          </a:p>
        </p:txBody>
      </p:sp>
      <p:sp>
        <p:nvSpPr>
          <p:cNvPr id="315" name="Google Shape;315;p21"/>
          <p:cNvSpPr txBox="1"/>
          <p:nvPr>
            <p:ph idx="11" type="ftr"/>
          </p:nvPr>
        </p:nvSpPr>
        <p:spPr>
          <a:xfrm>
            <a:off x="9378316" y="6449207"/>
            <a:ext cx="50292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/>
              <a:t>2023 ANNUAL MEETING APRIL 19-22</a:t>
            </a:r>
            <a:endParaRPr/>
          </a:p>
        </p:txBody>
      </p:sp>
      <p:sp>
        <p:nvSpPr>
          <p:cNvPr id="316" name="Google Shape;316;p21"/>
          <p:cNvSpPr txBox="1"/>
          <p:nvPr/>
        </p:nvSpPr>
        <p:spPr>
          <a:xfrm>
            <a:off x="243840" y="3105835"/>
            <a:ext cx="11948160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List all References, Acknowledgements and Disclaimers here if applicable </a:t>
            </a:r>
            <a:endParaRPr/>
          </a:p>
        </p:txBody>
      </p:sp>
      <p:pic>
        <p:nvPicPr>
          <p:cNvPr descr="Chart, funnel chart&#10;&#10;Description automatically generated" id="317" name="Google Shape;317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176636" y="180193"/>
            <a:ext cx="716280" cy="11308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2" name="Google Shape;322;p22"/>
          <p:cNvPicPr preferRelativeResize="0"/>
          <p:nvPr/>
        </p:nvPicPr>
        <p:blipFill rotWithShape="1">
          <a:blip r:embed="rId3">
            <a:alphaModFix/>
          </a:blip>
          <a:srcRect b="32994" l="16021" r="-9761" t="-8143"/>
          <a:stretch/>
        </p:blipFill>
        <p:spPr>
          <a:xfrm>
            <a:off x="0" y="-1804737"/>
            <a:ext cx="13609320" cy="6906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23" name="Google Shape;323;p2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5101389"/>
            <a:ext cx="12192000" cy="1708485"/>
          </a:xfrm>
          <a:prstGeom prst="rect">
            <a:avLst/>
          </a:prstGeom>
          <a:noFill/>
          <a:ln>
            <a:noFill/>
          </a:ln>
        </p:spPr>
      </p:pic>
      <p:sp>
        <p:nvSpPr>
          <p:cNvPr id="324" name="Google Shape;324;p22"/>
          <p:cNvSpPr txBox="1"/>
          <p:nvPr/>
        </p:nvSpPr>
        <p:spPr>
          <a:xfrm>
            <a:off x="6464968" y="1090862"/>
            <a:ext cx="4668253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Thank You! </a:t>
            </a:r>
            <a:endParaRPr/>
          </a:p>
        </p:txBody>
      </p:sp>
      <p:sp>
        <p:nvSpPr>
          <p:cNvPr id="325" name="Google Shape;325;p22"/>
          <p:cNvSpPr txBox="1"/>
          <p:nvPr/>
        </p:nvSpPr>
        <p:spPr>
          <a:xfrm>
            <a:off x="6360693" y="2326104"/>
            <a:ext cx="4876801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Subtitle Here </a:t>
            </a:r>
            <a:endParaRPr/>
          </a:p>
        </p:txBody>
      </p:sp>
      <p:sp>
        <p:nvSpPr>
          <p:cNvPr id="326" name="Google Shape;326;p22"/>
          <p:cNvSpPr txBox="1"/>
          <p:nvPr>
            <p:ph idx="11" type="ftr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2023 ANNUAL MEETING APRIL 19-22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5FBFC"/>
            </a:gs>
            <a:gs pos="74000">
              <a:srgbClr val="AFDCE5"/>
            </a:gs>
            <a:gs pos="83000">
              <a:srgbClr val="AFDCE5"/>
            </a:gs>
            <a:gs pos="100000">
              <a:srgbClr val="C9E8EE"/>
            </a:gs>
          </a:gsLst>
          <a:lin ang="5400000" scaled="0"/>
        </a:gradFill>
      </p:bgPr>
    </p:bg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3"/>
          <p:cNvSpPr txBox="1"/>
          <p:nvPr>
            <p:ph idx="11" type="ftr"/>
          </p:nvPr>
        </p:nvSpPr>
        <p:spPr>
          <a:xfrm>
            <a:off x="9784080" y="6508977"/>
            <a:ext cx="50292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/>
              <a:t>2023 ANNUAL MEETING APRIL 19-22</a:t>
            </a:r>
            <a:endParaRPr/>
          </a:p>
        </p:txBody>
      </p:sp>
      <p:pic>
        <p:nvPicPr>
          <p:cNvPr descr="A picture containing text&#10;&#10;Description automatically generated" id="121" name="Google Shape;121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1859797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3"/>
          <p:cNvSpPr txBox="1"/>
          <p:nvPr/>
        </p:nvSpPr>
        <p:spPr>
          <a:xfrm>
            <a:off x="3400926" y="3015915"/>
            <a:ext cx="5743074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Presentation Title </a:t>
            </a:r>
            <a:endParaRPr/>
          </a:p>
        </p:txBody>
      </p:sp>
      <p:sp>
        <p:nvSpPr>
          <p:cNvPr id="123" name="Google Shape;123;p3"/>
          <p:cNvSpPr txBox="1"/>
          <p:nvPr/>
        </p:nvSpPr>
        <p:spPr>
          <a:xfrm>
            <a:off x="3400926" y="3815417"/>
            <a:ext cx="4732422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Author(s) 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4"/>
          <p:cNvSpPr txBox="1"/>
          <p:nvPr>
            <p:ph type="title"/>
          </p:nvPr>
        </p:nvSpPr>
        <p:spPr>
          <a:xfrm>
            <a:off x="0" y="0"/>
            <a:ext cx="12192000" cy="111827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5400"/>
              <a:buFont typeface="Calibri"/>
              <a:buNone/>
            </a:pPr>
            <a:r>
              <a:rPr b="1" lang="en-US">
                <a:solidFill>
                  <a:srgbClr val="002060"/>
                </a:solidFill>
              </a:rPr>
              <a:t>Technical Paper PPT Requirements </a:t>
            </a:r>
            <a:endParaRPr/>
          </a:p>
        </p:txBody>
      </p:sp>
      <p:sp>
        <p:nvSpPr>
          <p:cNvPr id="129" name="Google Shape;129;p4"/>
          <p:cNvSpPr txBox="1"/>
          <p:nvPr>
            <p:ph idx="1" type="body"/>
          </p:nvPr>
        </p:nvSpPr>
        <p:spPr>
          <a:xfrm>
            <a:off x="4689" y="1641494"/>
            <a:ext cx="12182622" cy="5151679"/>
          </a:xfrm>
          <a:prstGeom prst="rect">
            <a:avLst/>
          </a:prstGeom>
          <a:solidFill>
            <a:srgbClr val="08296B"/>
          </a:solidFill>
          <a:ln>
            <a:noFill/>
          </a:ln>
        </p:spPr>
        <p:txBody>
          <a:bodyPr anchorCtr="0" anchor="t" bIns="45700" lIns="91425" spcFirstLastPara="1" rIns="91425" wrap="square" tIns="45700">
            <a:normAutofit fontScale="85000" lnSpcReduction="20000"/>
          </a:bodyPr>
          <a:lstStyle/>
          <a:p>
            <a:pPr indent="-151130" lvl="0" marL="9144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b="1" lang="en-US" sz="2800">
                <a:solidFill>
                  <a:schemeClr val="lt1"/>
                </a:solidFill>
              </a:rPr>
              <a:t>Presentations will be 30 minutes total (ex: 25 minute presentation with 5 minute Q&amp;A)</a:t>
            </a:r>
            <a:endParaRPr/>
          </a:p>
          <a:p>
            <a:pPr indent="-151130" lvl="0" marL="91440" rtl="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2800">
                <a:solidFill>
                  <a:schemeClr val="lt1"/>
                </a:solidFill>
              </a:rPr>
              <a:t>All technical presentations must be designed using PowerPoint. </a:t>
            </a:r>
            <a:endParaRPr/>
          </a:p>
          <a:p>
            <a:pPr indent="-151130" lvl="0" marL="91440" rtl="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2800">
                <a:solidFill>
                  <a:schemeClr val="lt1"/>
                </a:solidFill>
              </a:rPr>
              <a:t>16:9 aspect ratio (widescreen)</a:t>
            </a:r>
            <a:endParaRPr/>
          </a:p>
          <a:p>
            <a:pPr indent="-151130" lvl="0" marL="91440" rtl="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2800">
                <a:solidFill>
                  <a:schemeClr val="lt1"/>
                </a:solidFill>
              </a:rPr>
              <a:t>Minimum Font size for body copy = 18 pt.</a:t>
            </a:r>
            <a:endParaRPr/>
          </a:p>
          <a:p>
            <a:pPr indent="-151130" lvl="0" marL="91440" rtl="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2800">
                <a:solidFill>
                  <a:schemeClr val="lt1"/>
                </a:solidFill>
              </a:rPr>
              <a:t>Use page numbers on each slide.</a:t>
            </a:r>
            <a:endParaRPr/>
          </a:p>
          <a:p>
            <a:pPr indent="-151130" lvl="0" marL="91440" rtl="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2800">
                <a:solidFill>
                  <a:schemeClr val="lt1"/>
                </a:solidFill>
              </a:rPr>
              <a:t>Slide 1: Title, authors</a:t>
            </a:r>
            <a:endParaRPr/>
          </a:p>
          <a:p>
            <a:pPr indent="-151130" lvl="0" marL="91440" rtl="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2800">
                <a:solidFill>
                  <a:schemeClr val="lt1"/>
                </a:solidFill>
              </a:rPr>
              <a:t>Slide 2: Presenters/photos, logos (as needed)</a:t>
            </a:r>
            <a:endParaRPr/>
          </a:p>
          <a:p>
            <a:pPr indent="-151130" lvl="0" marL="91440" rtl="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2800">
                <a:solidFill>
                  <a:schemeClr val="lt1"/>
                </a:solidFill>
              </a:rPr>
              <a:t>Slides: Technical content – use slides 6-9 as templated for your technical content. Company logos are not permitted for use in the technical content area)</a:t>
            </a:r>
            <a:endParaRPr/>
          </a:p>
          <a:p>
            <a:pPr indent="-151130" lvl="0" marL="91440" rtl="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2800">
                <a:solidFill>
                  <a:schemeClr val="lt1"/>
                </a:solidFill>
              </a:rPr>
              <a:t>Final Slides: References, acknowledgements, required DOE disclaimers (if applicable) followed by thank you for participating slide. </a:t>
            </a:r>
            <a:endParaRPr/>
          </a:p>
          <a:p>
            <a:pPr indent="0" lvl="0" marL="91440" rtl="0" algn="l">
              <a:lnSpc>
                <a:spcPct val="85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ct val="100000"/>
              <a:buNone/>
            </a:pPr>
            <a:r>
              <a:t/>
            </a:r>
            <a:endParaRPr/>
          </a:p>
        </p:txBody>
      </p:sp>
      <p:sp>
        <p:nvSpPr>
          <p:cNvPr id="130" name="Google Shape;130;p4"/>
          <p:cNvSpPr txBox="1"/>
          <p:nvPr/>
        </p:nvSpPr>
        <p:spPr>
          <a:xfrm>
            <a:off x="36342" y="1118274"/>
            <a:ext cx="12192000" cy="523220"/>
          </a:xfrm>
          <a:prstGeom prst="rect">
            <a:avLst/>
          </a:prstGeom>
          <a:solidFill>
            <a:srgbClr val="08296B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Delete This Slide for Presentation  </a:t>
            </a:r>
            <a:endParaRPr/>
          </a:p>
        </p:txBody>
      </p:sp>
      <p:sp>
        <p:nvSpPr>
          <p:cNvPr id="131" name="Google Shape;131;p4"/>
          <p:cNvSpPr txBox="1"/>
          <p:nvPr>
            <p:ph idx="11" type="ftr"/>
          </p:nvPr>
        </p:nvSpPr>
        <p:spPr>
          <a:xfrm>
            <a:off x="9515622" y="6564573"/>
            <a:ext cx="50292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chemeClr val="lt1"/>
                </a:solidFill>
              </a:rPr>
              <a:t>2023 ANNUAL MEETING APRIL 19-22</a:t>
            </a:r>
            <a:endParaRPr/>
          </a:p>
        </p:txBody>
      </p:sp>
      <p:pic>
        <p:nvPicPr>
          <p:cNvPr descr="Chart, funnel chart&#10;&#10;Description automatically generated" id="132" name="Google Shape;132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74902" y="77786"/>
            <a:ext cx="399143" cy="6301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5"/>
          <p:cNvSpPr txBox="1"/>
          <p:nvPr>
            <p:ph type="title"/>
          </p:nvPr>
        </p:nvSpPr>
        <p:spPr>
          <a:xfrm>
            <a:off x="0" y="0"/>
            <a:ext cx="12192000" cy="111827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5400"/>
              <a:buFont typeface="Calibri"/>
              <a:buNone/>
            </a:pPr>
            <a:r>
              <a:rPr b="1" lang="en-US">
                <a:solidFill>
                  <a:srgbClr val="002060"/>
                </a:solidFill>
              </a:rPr>
              <a:t>Technical Paper PPT Requirements </a:t>
            </a:r>
            <a:endParaRPr/>
          </a:p>
        </p:txBody>
      </p:sp>
      <p:sp>
        <p:nvSpPr>
          <p:cNvPr id="138" name="Google Shape;138;p5"/>
          <p:cNvSpPr txBox="1"/>
          <p:nvPr>
            <p:ph idx="1" type="body"/>
          </p:nvPr>
        </p:nvSpPr>
        <p:spPr>
          <a:xfrm>
            <a:off x="838200" y="1992573"/>
            <a:ext cx="1051560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70000" lnSpcReduction="20000"/>
          </a:bodyPr>
          <a:lstStyle/>
          <a:p>
            <a:pPr indent="-124460" lvl="0" marL="9144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Arial"/>
              <a:buChar char="•"/>
            </a:pPr>
            <a:r>
              <a:rPr b="1" lang="en-US" sz="2800"/>
              <a:t>Presentations will be 30 minutes total (ex:25 minute presentation with 5 minute Q&amp;A)</a:t>
            </a:r>
            <a:endParaRPr/>
          </a:p>
          <a:p>
            <a:pPr indent="-124460" lvl="0" marL="91440" rtl="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Arial"/>
              <a:buChar char="•"/>
            </a:pPr>
            <a:r>
              <a:rPr lang="en-US" sz="2800"/>
              <a:t>All technical presentations must be designed using PowerPoint. </a:t>
            </a:r>
            <a:endParaRPr/>
          </a:p>
          <a:p>
            <a:pPr indent="-124460" lvl="0" marL="91440" rtl="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Arial"/>
              <a:buChar char="•"/>
            </a:pPr>
            <a:r>
              <a:rPr lang="en-US" sz="2800"/>
              <a:t>16:9 aspect ratio (widescreen)</a:t>
            </a:r>
            <a:endParaRPr/>
          </a:p>
          <a:p>
            <a:pPr indent="-124460" lvl="0" marL="91440" rtl="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Arial"/>
              <a:buChar char="•"/>
            </a:pPr>
            <a:r>
              <a:rPr lang="en-US" sz="2800"/>
              <a:t>Minimum Font size for body copy = 18 pt.</a:t>
            </a:r>
            <a:endParaRPr/>
          </a:p>
          <a:p>
            <a:pPr indent="-124460" lvl="0" marL="91440" rtl="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Arial"/>
              <a:buChar char="•"/>
            </a:pPr>
            <a:r>
              <a:rPr lang="en-US" sz="2800"/>
              <a:t>Use page numbers on each slide.</a:t>
            </a:r>
            <a:endParaRPr/>
          </a:p>
          <a:p>
            <a:pPr indent="-124460" lvl="0" marL="91440" rtl="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Arial"/>
              <a:buChar char="•"/>
            </a:pPr>
            <a:r>
              <a:rPr lang="en-US" sz="2800"/>
              <a:t>Slide 1: Title, authors</a:t>
            </a:r>
            <a:endParaRPr/>
          </a:p>
          <a:p>
            <a:pPr indent="-124460" lvl="0" marL="91440" rtl="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Arial"/>
              <a:buChar char="•"/>
            </a:pPr>
            <a:r>
              <a:rPr lang="en-US" sz="2800"/>
              <a:t>Slide 2: Presenters/photos, logos (as needed)</a:t>
            </a:r>
            <a:endParaRPr/>
          </a:p>
          <a:p>
            <a:pPr indent="-124460" lvl="0" marL="91440" rtl="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Arial"/>
              <a:buChar char="•"/>
            </a:pPr>
            <a:r>
              <a:rPr lang="en-US" sz="2800"/>
              <a:t>Slides: Technical content – use slides 6-9 as templated for your technical content. Company logos are not permitted for use in the technical content area)</a:t>
            </a:r>
            <a:endParaRPr/>
          </a:p>
          <a:p>
            <a:pPr indent="-124460" lvl="0" marL="91440" rtl="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Arial"/>
              <a:buChar char="•"/>
            </a:pPr>
            <a:r>
              <a:rPr lang="en-US" sz="2800"/>
              <a:t>Final Slides: References, acknowledgements, required DOE disclaimers (if applicable) followed by thank you for participating slide. </a:t>
            </a:r>
            <a:endParaRPr/>
          </a:p>
          <a:p>
            <a:pPr indent="0" lvl="0" marL="91440" rtl="0" algn="l">
              <a:lnSpc>
                <a:spcPct val="85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ct val="100000"/>
              <a:buNone/>
            </a:pPr>
            <a:r>
              <a:t/>
            </a:r>
            <a:endParaRPr/>
          </a:p>
        </p:txBody>
      </p:sp>
      <p:sp>
        <p:nvSpPr>
          <p:cNvPr id="139" name="Google Shape;139;p5"/>
          <p:cNvSpPr txBox="1"/>
          <p:nvPr/>
        </p:nvSpPr>
        <p:spPr>
          <a:xfrm>
            <a:off x="-9378" y="1032203"/>
            <a:ext cx="12192000" cy="52322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Delete This Slide for Presentation  </a:t>
            </a:r>
            <a:endParaRPr/>
          </a:p>
        </p:txBody>
      </p:sp>
      <p:sp>
        <p:nvSpPr>
          <p:cNvPr id="140" name="Google Shape;140;p5"/>
          <p:cNvSpPr txBox="1"/>
          <p:nvPr>
            <p:ph idx="11" type="ftr"/>
          </p:nvPr>
        </p:nvSpPr>
        <p:spPr>
          <a:xfrm>
            <a:off x="9515622" y="6564573"/>
            <a:ext cx="50292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/>
              <a:t>2023 ANNUAL MEETING APRIL 19-22</a:t>
            </a:r>
            <a:endParaRPr/>
          </a:p>
        </p:txBody>
      </p:sp>
      <p:pic>
        <p:nvPicPr>
          <p:cNvPr descr="Chart, funnel chart&#10;&#10;Description automatically generated" id="141" name="Google Shape;141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74902" y="77786"/>
            <a:ext cx="399143" cy="6301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AE7FA"/>
        </a:solidFill>
      </p:bgPr>
    </p:bg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6"/>
          <p:cNvSpPr txBox="1"/>
          <p:nvPr>
            <p:ph type="title"/>
          </p:nvPr>
        </p:nvSpPr>
        <p:spPr>
          <a:xfrm>
            <a:off x="0" y="0"/>
            <a:ext cx="12192000" cy="1118274"/>
          </a:xfrm>
          <a:prstGeom prst="rect">
            <a:avLst/>
          </a:prstGeom>
          <a:solidFill>
            <a:srgbClr val="BAE7FA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5400"/>
              <a:buFont typeface="Calibri"/>
              <a:buNone/>
            </a:pPr>
            <a:r>
              <a:rPr b="1" lang="en-US">
                <a:solidFill>
                  <a:srgbClr val="002060"/>
                </a:solidFill>
              </a:rPr>
              <a:t>Technical Paper PPT Requirements </a:t>
            </a:r>
            <a:endParaRPr/>
          </a:p>
        </p:txBody>
      </p:sp>
      <p:sp>
        <p:nvSpPr>
          <p:cNvPr id="147" name="Google Shape;147;p6"/>
          <p:cNvSpPr txBox="1"/>
          <p:nvPr>
            <p:ph idx="1" type="body"/>
          </p:nvPr>
        </p:nvSpPr>
        <p:spPr>
          <a:xfrm>
            <a:off x="1021080" y="1878273"/>
            <a:ext cx="1051560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70000" lnSpcReduction="20000"/>
          </a:bodyPr>
          <a:lstStyle/>
          <a:p>
            <a:pPr indent="-124460" lvl="0" marL="9144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Arial"/>
              <a:buChar char="•"/>
            </a:pPr>
            <a:r>
              <a:rPr b="1" lang="en-US" sz="2800"/>
              <a:t>Presentations will be 30 minutes total (ex: 25 minute presentation with 5 minute Q&amp;A)</a:t>
            </a:r>
            <a:endParaRPr/>
          </a:p>
          <a:p>
            <a:pPr indent="-124460" lvl="0" marL="91440" rtl="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Arial"/>
              <a:buChar char="•"/>
            </a:pPr>
            <a:r>
              <a:rPr lang="en-US" sz="2800"/>
              <a:t>All technical presentations must be designed using PowerPoint. </a:t>
            </a:r>
            <a:endParaRPr/>
          </a:p>
          <a:p>
            <a:pPr indent="-124460" lvl="0" marL="91440" rtl="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Arial"/>
              <a:buChar char="•"/>
            </a:pPr>
            <a:r>
              <a:rPr lang="en-US" sz="2800"/>
              <a:t>16:9 aspect ratio (widescreen)</a:t>
            </a:r>
            <a:endParaRPr/>
          </a:p>
          <a:p>
            <a:pPr indent="-124460" lvl="0" marL="91440" rtl="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Arial"/>
              <a:buChar char="•"/>
            </a:pPr>
            <a:r>
              <a:rPr lang="en-US" sz="2800"/>
              <a:t>Minimum Font size for body copy = 18 pt.</a:t>
            </a:r>
            <a:endParaRPr/>
          </a:p>
          <a:p>
            <a:pPr indent="-124460" lvl="0" marL="91440" rtl="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Arial"/>
              <a:buChar char="•"/>
            </a:pPr>
            <a:r>
              <a:rPr lang="en-US" sz="2800"/>
              <a:t>Use page numbers on each slide.</a:t>
            </a:r>
            <a:endParaRPr/>
          </a:p>
          <a:p>
            <a:pPr indent="-124460" lvl="0" marL="91440" rtl="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Arial"/>
              <a:buChar char="•"/>
            </a:pPr>
            <a:r>
              <a:rPr lang="en-US" sz="2800"/>
              <a:t>Slide 1: Title, authors</a:t>
            </a:r>
            <a:endParaRPr/>
          </a:p>
          <a:p>
            <a:pPr indent="-124460" lvl="0" marL="91440" rtl="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Arial"/>
              <a:buChar char="•"/>
            </a:pPr>
            <a:r>
              <a:rPr lang="en-US" sz="2800"/>
              <a:t>Slide 2: Presenters/photos, logos (as needed)</a:t>
            </a:r>
            <a:endParaRPr/>
          </a:p>
          <a:p>
            <a:pPr indent="-124460" lvl="0" marL="91440" rtl="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Arial"/>
              <a:buChar char="•"/>
            </a:pPr>
            <a:r>
              <a:rPr lang="en-US" sz="2800"/>
              <a:t>Slides: Technical content – use slides 6-9 as templated for your technical content. Company logos are not permitted for use in the technical content area)</a:t>
            </a:r>
            <a:endParaRPr/>
          </a:p>
          <a:p>
            <a:pPr indent="-124460" lvl="0" marL="91440" rtl="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Arial"/>
              <a:buChar char="•"/>
            </a:pPr>
            <a:r>
              <a:rPr lang="en-US" sz="2800"/>
              <a:t>Final Slides: References, acknowledgements, required DOE disclaimers (if applicable) followed by thank you for participating slide. </a:t>
            </a:r>
            <a:endParaRPr/>
          </a:p>
          <a:p>
            <a:pPr indent="0" lvl="0" marL="91440" rtl="0" algn="l">
              <a:lnSpc>
                <a:spcPct val="85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ct val="100000"/>
              <a:buNone/>
            </a:pPr>
            <a:r>
              <a:t/>
            </a:r>
            <a:endParaRPr/>
          </a:p>
        </p:txBody>
      </p:sp>
      <p:sp>
        <p:nvSpPr>
          <p:cNvPr id="148" name="Google Shape;148;p6"/>
          <p:cNvSpPr txBox="1"/>
          <p:nvPr/>
        </p:nvSpPr>
        <p:spPr>
          <a:xfrm>
            <a:off x="0" y="1112183"/>
            <a:ext cx="12192000" cy="523220"/>
          </a:xfrm>
          <a:prstGeom prst="rect">
            <a:avLst/>
          </a:prstGeom>
          <a:solidFill>
            <a:srgbClr val="BAE7FA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Delete This Slide for Presentation  </a:t>
            </a:r>
            <a:endParaRPr/>
          </a:p>
        </p:txBody>
      </p:sp>
      <p:sp>
        <p:nvSpPr>
          <p:cNvPr id="149" name="Google Shape;149;p6"/>
          <p:cNvSpPr txBox="1"/>
          <p:nvPr>
            <p:ph idx="11" type="ftr"/>
          </p:nvPr>
        </p:nvSpPr>
        <p:spPr>
          <a:xfrm>
            <a:off x="9342120" y="6464543"/>
            <a:ext cx="50292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/>
              <a:t>2023 ANNUAL MEETING APRIL 19-22</a:t>
            </a:r>
            <a:endParaRPr/>
          </a:p>
        </p:txBody>
      </p:sp>
      <p:pic>
        <p:nvPicPr>
          <p:cNvPr descr="A picture containing text&#10;&#10;Description automatically generated" id="150" name="Google Shape;150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536680" y="111606"/>
            <a:ext cx="655320" cy="9863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7"/>
          <p:cNvSpPr txBox="1"/>
          <p:nvPr/>
        </p:nvSpPr>
        <p:spPr>
          <a:xfrm>
            <a:off x="184784" y="1215813"/>
            <a:ext cx="10772775" cy="40011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47500" lnSpcReduction="20000"/>
          </a:bodyPr>
          <a:lstStyle/>
          <a:p>
            <a:pPr indent="0" lvl="0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4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Delete This Slide for Presentation </a:t>
            </a:r>
            <a:endParaRPr/>
          </a:p>
        </p:txBody>
      </p:sp>
      <p:sp>
        <p:nvSpPr>
          <p:cNvPr id="156" name="Google Shape;156;p7"/>
          <p:cNvSpPr txBox="1"/>
          <p:nvPr>
            <p:ph idx="11" type="ftr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2023 ANNUAL MEETING APRIL 19-22</a:t>
            </a:r>
            <a:endParaRPr/>
          </a:p>
        </p:txBody>
      </p:sp>
      <p:pic>
        <p:nvPicPr>
          <p:cNvPr descr="A picture containing text&#10;&#10;Description automatically generated" id="157" name="Google Shape;157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521440" y="157437"/>
            <a:ext cx="625386" cy="74221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58" name="Google Shape;158;p7"/>
          <p:cNvGrpSpPr/>
          <p:nvPr/>
        </p:nvGrpSpPr>
        <p:grpSpPr>
          <a:xfrm>
            <a:off x="829879" y="2961650"/>
            <a:ext cx="10446516" cy="2423030"/>
            <a:chOff x="153604" y="588101"/>
            <a:chExt cx="10446516" cy="2423030"/>
          </a:xfrm>
        </p:grpSpPr>
        <p:sp>
          <p:nvSpPr>
            <p:cNvPr id="159" name="Google Shape;159;p7"/>
            <p:cNvSpPr/>
            <p:nvPr/>
          </p:nvSpPr>
          <p:spPr>
            <a:xfrm>
              <a:off x="153604" y="588101"/>
              <a:ext cx="905580" cy="905580"/>
            </a:xfrm>
            <a:prstGeom prst="ellipse">
              <a:avLst/>
            </a:prstGeom>
            <a:solidFill>
              <a:srgbClr val="F2F2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" name="Google Shape;160;p7"/>
            <p:cNvSpPr/>
            <p:nvPr/>
          </p:nvSpPr>
          <p:spPr>
            <a:xfrm>
              <a:off x="343776" y="778273"/>
              <a:ext cx="525236" cy="525236"/>
            </a:xfrm>
            <a:prstGeom prst="rect">
              <a:avLst/>
            </a:pr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" name="Google Shape;161;p7"/>
            <p:cNvSpPr/>
            <p:nvPr/>
          </p:nvSpPr>
          <p:spPr>
            <a:xfrm>
              <a:off x="1253237" y="588101"/>
              <a:ext cx="2134582" cy="90558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" name="Google Shape;162;p7"/>
            <p:cNvSpPr txBox="1"/>
            <p:nvPr/>
          </p:nvSpPr>
          <p:spPr>
            <a:xfrm>
              <a:off x="1253237" y="588101"/>
              <a:ext cx="2134582" cy="90558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Calibri"/>
                <a:buNone/>
              </a:pPr>
              <a:r>
                <a:rPr b="1" lang="en-US"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Slides become difficult to read when you try to cover too much material on one slide</a:t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3" name="Google Shape;163;p7"/>
            <p:cNvSpPr/>
            <p:nvPr/>
          </p:nvSpPr>
          <p:spPr>
            <a:xfrm>
              <a:off x="3759754" y="588101"/>
              <a:ext cx="905580" cy="905580"/>
            </a:xfrm>
            <a:prstGeom prst="ellipse">
              <a:avLst/>
            </a:prstGeom>
            <a:solidFill>
              <a:srgbClr val="F2F2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" name="Google Shape;164;p7"/>
            <p:cNvSpPr/>
            <p:nvPr/>
          </p:nvSpPr>
          <p:spPr>
            <a:xfrm>
              <a:off x="3949926" y="778273"/>
              <a:ext cx="525236" cy="525236"/>
            </a:xfrm>
            <a:prstGeom prst="rect">
              <a:avLst/>
            </a:prstGeom>
            <a:blipFill rotWithShape="1">
              <a:blip r:embed="rId5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" name="Google Shape;165;p7"/>
            <p:cNvSpPr/>
            <p:nvPr/>
          </p:nvSpPr>
          <p:spPr>
            <a:xfrm>
              <a:off x="4859388" y="588101"/>
              <a:ext cx="2134582" cy="90558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" name="Google Shape;166;p7"/>
            <p:cNvSpPr txBox="1"/>
            <p:nvPr/>
          </p:nvSpPr>
          <p:spPr>
            <a:xfrm>
              <a:off x="4859388" y="588101"/>
              <a:ext cx="2134582" cy="90558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Calibri"/>
                <a:buNone/>
              </a:pPr>
              <a:r>
                <a:rPr b="1" lang="en-US"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Text that is too small or a font color that does not provide enough contrast from the background will                                                                         not be legible</a:t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7" name="Google Shape;167;p7"/>
            <p:cNvSpPr/>
            <p:nvPr/>
          </p:nvSpPr>
          <p:spPr>
            <a:xfrm>
              <a:off x="7365905" y="588101"/>
              <a:ext cx="905580" cy="905580"/>
            </a:xfrm>
            <a:prstGeom prst="ellipse">
              <a:avLst/>
            </a:prstGeom>
            <a:solidFill>
              <a:srgbClr val="F2F2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" name="Google Shape;168;p7"/>
            <p:cNvSpPr/>
            <p:nvPr/>
          </p:nvSpPr>
          <p:spPr>
            <a:xfrm>
              <a:off x="7556076" y="778273"/>
              <a:ext cx="525236" cy="525236"/>
            </a:xfrm>
            <a:prstGeom prst="rect">
              <a:avLst/>
            </a:prstGeom>
            <a:blipFill rotWithShape="1">
              <a:blip r:embed="rId6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" name="Google Shape;169;p7"/>
            <p:cNvSpPr/>
            <p:nvPr/>
          </p:nvSpPr>
          <p:spPr>
            <a:xfrm>
              <a:off x="8465538" y="588101"/>
              <a:ext cx="2134582" cy="90558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" name="Google Shape;170;p7"/>
            <p:cNvSpPr txBox="1"/>
            <p:nvPr/>
          </p:nvSpPr>
          <p:spPr>
            <a:xfrm>
              <a:off x="8465538" y="588101"/>
              <a:ext cx="2134582" cy="90558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Calibri"/>
                <a:buNone/>
              </a:pPr>
              <a:r>
                <a:rPr b="1" lang="en-US"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AVOID USING ALL CAPS FOR BODY COPY, as well as </a:t>
              </a:r>
              <a:r>
                <a:rPr b="1" lang="en-US" sz="1200" u="sng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using underlining for emphasis</a:t>
              </a:r>
              <a:r>
                <a:rPr b="1" lang="en-US"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, as this makes it difficult to read. Use bolding for emphasis. </a:t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1" name="Google Shape;171;p7"/>
            <p:cNvSpPr/>
            <p:nvPr/>
          </p:nvSpPr>
          <p:spPr>
            <a:xfrm>
              <a:off x="153604" y="2105551"/>
              <a:ext cx="905580" cy="905580"/>
            </a:xfrm>
            <a:prstGeom prst="ellipse">
              <a:avLst/>
            </a:prstGeom>
            <a:solidFill>
              <a:srgbClr val="F2F2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" name="Google Shape;172;p7"/>
            <p:cNvSpPr/>
            <p:nvPr/>
          </p:nvSpPr>
          <p:spPr>
            <a:xfrm>
              <a:off x="343776" y="2295723"/>
              <a:ext cx="525236" cy="525236"/>
            </a:xfrm>
            <a:prstGeom prst="rect">
              <a:avLst/>
            </a:prstGeom>
            <a:blipFill rotWithShape="1">
              <a:blip r:embed="rId7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" name="Google Shape;173;p7"/>
            <p:cNvSpPr/>
            <p:nvPr/>
          </p:nvSpPr>
          <p:spPr>
            <a:xfrm>
              <a:off x="1253237" y="2105551"/>
              <a:ext cx="2134582" cy="90558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" name="Google Shape;174;p7"/>
            <p:cNvSpPr txBox="1"/>
            <p:nvPr/>
          </p:nvSpPr>
          <p:spPr>
            <a:xfrm>
              <a:off x="1253237" y="2105551"/>
              <a:ext cx="2134582" cy="90558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Calibri"/>
                <a:buNone/>
              </a:pPr>
              <a:r>
                <a:rPr b="1" lang="en-US"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Using no more than six lines per slide, with no more than six words per line is recommended. Plenty of open space around words increases legibility.</a:t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5" name="Google Shape;175;p7"/>
            <p:cNvSpPr/>
            <p:nvPr/>
          </p:nvSpPr>
          <p:spPr>
            <a:xfrm>
              <a:off x="3759754" y="2105551"/>
              <a:ext cx="905580" cy="905580"/>
            </a:xfrm>
            <a:prstGeom prst="ellipse">
              <a:avLst/>
            </a:prstGeom>
            <a:solidFill>
              <a:srgbClr val="F2F2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" name="Google Shape;176;p7"/>
            <p:cNvSpPr/>
            <p:nvPr/>
          </p:nvSpPr>
          <p:spPr>
            <a:xfrm>
              <a:off x="3949926" y="2295723"/>
              <a:ext cx="525236" cy="525236"/>
            </a:xfrm>
            <a:prstGeom prst="rect">
              <a:avLst/>
            </a:prstGeom>
            <a:blipFill rotWithShape="1">
              <a:blip r:embed="rId8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" name="Google Shape;177;p7"/>
            <p:cNvSpPr/>
            <p:nvPr/>
          </p:nvSpPr>
          <p:spPr>
            <a:xfrm>
              <a:off x="4859388" y="2105551"/>
              <a:ext cx="2134582" cy="90558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" name="Google Shape;178;p7"/>
            <p:cNvSpPr txBox="1"/>
            <p:nvPr/>
          </p:nvSpPr>
          <p:spPr>
            <a:xfrm>
              <a:off x="4859388" y="2105551"/>
              <a:ext cx="2134582" cy="90558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Calibri"/>
                <a:buNone/>
              </a:pPr>
              <a:r>
                <a:rPr b="1" lang="en-US"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Simplicity and conciseness are keys to good slides.</a:t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9" name="Google Shape;179;p7"/>
            <p:cNvSpPr/>
            <p:nvPr/>
          </p:nvSpPr>
          <p:spPr>
            <a:xfrm>
              <a:off x="7365905" y="2105551"/>
              <a:ext cx="905580" cy="905580"/>
            </a:xfrm>
            <a:prstGeom prst="ellipse">
              <a:avLst/>
            </a:prstGeom>
            <a:solidFill>
              <a:srgbClr val="F2F2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" name="Google Shape;180;p7"/>
            <p:cNvSpPr/>
            <p:nvPr/>
          </p:nvSpPr>
          <p:spPr>
            <a:xfrm>
              <a:off x="7556076" y="2295723"/>
              <a:ext cx="525236" cy="525236"/>
            </a:xfrm>
            <a:prstGeom prst="rect">
              <a:avLst/>
            </a:prstGeom>
            <a:blipFill rotWithShape="1">
              <a:blip r:embed="rId9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" name="Google Shape;181;p7"/>
            <p:cNvSpPr/>
            <p:nvPr/>
          </p:nvSpPr>
          <p:spPr>
            <a:xfrm>
              <a:off x="8465538" y="2105551"/>
              <a:ext cx="2134582" cy="90558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" name="Google Shape;182;p7"/>
            <p:cNvSpPr txBox="1"/>
            <p:nvPr/>
          </p:nvSpPr>
          <p:spPr>
            <a:xfrm>
              <a:off x="8465538" y="2105551"/>
              <a:ext cx="2134582" cy="90558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Calibri"/>
                <a:buNone/>
              </a:pPr>
              <a:r>
                <a:rPr b="1" lang="en-US"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Remember, do not put company names or logos on your slides! </a:t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83" name="Google Shape;183;p7"/>
          <p:cNvSpPr txBox="1"/>
          <p:nvPr/>
        </p:nvSpPr>
        <p:spPr>
          <a:xfrm>
            <a:off x="184784" y="528544"/>
            <a:ext cx="7785736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rgbClr val="00BDF2"/>
                </a:solidFill>
                <a:latin typeface="Calibri"/>
                <a:ea typeface="Calibri"/>
                <a:cs typeface="Calibri"/>
                <a:sym typeface="Calibri"/>
              </a:rPr>
              <a:t>Bad Slide Characteristics 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8296B"/>
        </a:solidFill>
      </p:bgPr>
    </p:bg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8"/>
          <p:cNvSpPr txBox="1"/>
          <p:nvPr>
            <p:ph type="title"/>
          </p:nvPr>
        </p:nvSpPr>
        <p:spPr>
          <a:xfrm>
            <a:off x="0" y="-1"/>
            <a:ext cx="12192000" cy="899653"/>
          </a:xfrm>
          <a:prstGeom prst="rect">
            <a:avLst/>
          </a:prstGeom>
          <a:solidFill>
            <a:srgbClr val="08296B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5400"/>
              <a:buFont typeface="Calibri"/>
              <a:buNone/>
            </a:pPr>
            <a:r>
              <a:rPr b="1" lang="en-US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Bad Slide Characteristics </a:t>
            </a:r>
            <a:endParaRPr/>
          </a:p>
        </p:txBody>
      </p:sp>
      <p:sp>
        <p:nvSpPr>
          <p:cNvPr id="189" name="Google Shape;189;p8"/>
          <p:cNvSpPr txBox="1"/>
          <p:nvPr>
            <p:ph idx="1" type="body"/>
          </p:nvPr>
        </p:nvSpPr>
        <p:spPr>
          <a:xfrm>
            <a:off x="309716" y="1484427"/>
            <a:ext cx="11882283" cy="53735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0" lvl="0" marL="0" rtl="0" algn="l">
              <a:lnSpc>
                <a:spcPct val="116666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None/>
            </a:pPr>
            <a:r>
              <a:t/>
            </a:r>
            <a:endParaRPr b="1" sz="2300">
              <a:solidFill>
                <a:schemeClr val="lt1"/>
              </a:solidFill>
            </a:endParaRPr>
          </a:p>
          <a:p>
            <a:pPr indent="-146050" lvl="0" marL="91440" rtl="0" algn="l">
              <a:lnSpc>
                <a:spcPct val="116666"/>
              </a:lnSpc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ts val="2300"/>
              <a:buChar char="•"/>
            </a:pPr>
            <a:r>
              <a:rPr b="1" lang="en-US" sz="2300">
                <a:solidFill>
                  <a:schemeClr val="lt1"/>
                </a:solidFill>
              </a:rPr>
              <a:t>Slides become difficult to read when you try to cover too much material on one slide</a:t>
            </a:r>
            <a:endParaRPr b="1" sz="2300">
              <a:solidFill>
                <a:schemeClr val="lt1"/>
              </a:solidFill>
            </a:endParaRPr>
          </a:p>
          <a:p>
            <a:pPr indent="-146050" lvl="0" marL="91440" rtl="0" algn="l">
              <a:lnSpc>
                <a:spcPct val="116666"/>
              </a:lnSpc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ts val="2300"/>
              <a:buChar char="•"/>
            </a:pPr>
            <a:r>
              <a:rPr b="1" lang="en-US" sz="2300">
                <a:solidFill>
                  <a:schemeClr val="lt1"/>
                </a:solidFill>
              </a:rPr>
              <a:t>Text that is too small or a font color that does not provide enough contrast from the background will not be legible</a:t>
            </a:r>
            <a:endParaRPr b="1" sz="2300">
              <a:solidFill>
                <a:schemeClr val="lt1"/>
              </a:solidFill>
            </a:endParaRPr>
          </a:p>
          <a:p>
            <a:pPr indent="-146050" lvl="0" marL="91440" rtl="0" algn="l">
              <a:lnSpc>
                <a:spcPct val="116666"/>
              </a:lnSpc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Arial"/>
              <a:buChar char="•"/>
            </a:pPr>
            <a:r>
              <a:rPr b="1" lang="en-US" sz="2300">
                <a:solidFill>
                  <a:schemeClr val="lt1"/>
                </a:solidFill>
              </a:rPr>
              <a:t>AVOID USING ALL CAPS FOR BODY COPY, as well as </a:t>
            </a:r>
            <a:r>
              <a:rPr b="1" lang="en-US" sz="2300" u="sng">
                <a:solidFill>
                  <a:schemeClr val="lt1"/>
                </a:solidFill>
              </a:rPr>
              <a:t>using underlining for emphasis</a:t>
            </a:r>
            <a:r>
              <a:rPr b="1" lang="en-US" sz="2300">
                <a:solidFill>
                  <a:schemeClr val="lt1"/>
                </a:solidFill>
              </a:rPr>
              <a:t>, as this makes it difficult to read. Use </a:t>
            </a:r>
            <a:r>
              <a:rPr b="1" lang="en-US" sz="2300">
                <a:solidFill>
                  <a:schemeClr val="lt1"/>
                </a:solidFill>
              </a:rPr>
              <a:t>bolding</a:t>
            </a:r>
            <a:r>
              <a:rPr b="1" lang="en-US" sz="2300">
                <a:solidFill>
                  <a:schemeClr val="lt1"/>
                </a:solidFill>
              </a:rPr>
              <a:t> for emphasis. </a:t>
            </a:r>
            <a:endParaRPr b="1" sz="2300">
              <a:solidFill>
                <a:schemeClr val="lt1"/>
              </a:solidFill>
            </a:endParaRPr>
          </a:p>
          <a:p>
            <a:pPr indent="-146050" lvl="0" marL="91440" rtl="0" algn="l">
              <a:lnSpc>
                <a:spcPct val="116666"/>
              </a:lnSpc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Arial"/>
              <a:buChar char="•"/>
            </a:pPr>
            <a:r>
              <a:rPr b="1" lang="en-US" sz="2300">
                <a:solidFill>
                  <a:schemeClr val="lt1"/>
                </a:solidFill>
              </a:rPr>
              <a:t>Using no more than six lines per slide, with no more than six words per line is recommended. Plenty of open space around words increases legibility.</a:t>
            </a:r>
            <a:endParaRPr b="1" sz="2300">
              <a:solidFill>
                <a:schemeClr val="lt1"/>
              </a:solidFill>
            </a:endParaRPr>
          </a:p>
          <a:p>
            <a:pPr indent="-146050" lvl="0" marL="91440" rtl="0" algn="l">
              <a:lnSpc>
                <a:spcPct val="116666"/>
              </a:lnSpc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ts val="2300"/>
              <a:buChar char="•"/>
            </a:pPr>
            <a:r>
              <a:rPr b="1" lang="en-US" sz="2300">
                <a:solidFill>
                  <a:schemeClr val="lt1"/>
                </a:solidFill>
              </a:rPr>
              <a:t>Simplicity and conciseness are keys to good slides.</a:t>
            </a:r>
            <a:endParaRPr b="1" sz="2300">
              <a:solidFill>
                <a:schemeClr val="lt1"/>
              </a:solidFill>
            </a:endParaRPr>
          </a:p>
          <a:p>
            <a:pPr indent="-146050" lvl="0" marL="91440" rtl="0" algn="l">
              <a:lnSpc>
                <a:spcPct val="116666"/>
              </a:lnSpc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ts val="2300"/>
              <a:buChar char="•"/>
            </a:pPr>
            <a:r>
              <a:rPr b="1" lang="en-US" sz="2300">
                <a:solidFill>
                  <a:schemeClr val="lt1"/>
                </a:solidFill>
              </a:rPr>
              <a:t>Remember, do not put company names or logos on your slides! </a:t>
            </a:r>
            <a:endParaRPr b="1" sz="2300">
              <a:solidFill>
                <a:schemeClr val="lt1"/>
              </a:solidFill>
            </a:endParaRPr>
          </a:p>
          <a:p>
            <a:pPr indent="0" lvl="0" marL="91440" rtl="0" algn="l">
              <a:lnSpc>
                <a:spcPct val="85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ts val="2400"/>
              <a:buNone/>
            </a:pPr>
            <a:r>
              <a:t/>
            </a:r>
            <a:endParaRPr/>
          </a:p>
        </p:txBody>
      </p:sp>
      <p:sp>
        <p:nvSpPr>
          <p:cNvPr id="190" name="Google Shape;190;p8"/>
          <p:cNvSpPr txBox="1"/>
          <p:nvPr/>
        </p:nvSpPr>
        <p:spPr>
          <a:xfrm>
            <a:off x="0" y="899652"/>
            <a:ext cx="12191999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Delete This Slide for Presentation </a:t>
            </a:r>
            <a:endParaRPr/>
          </a:p>
        </p:txBody>
      </p:sp>
      <p:sp>
        <p:nvSpPr>
          <p:cNvPr id="191" name="Google Shape;191;p8"/>
          <p:cNvSpPr txBox="1"/>
          <p:nvPr>
            <p:ph idx="11" type="ftr"/>
          </p:nvPr>
        </p:nvSpPr>
        <p:spPr>
          <a:xfrm>
            <a:off x="9185884" y="6508765"/>
            <a:ext cx="50292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chemeClr val="lt1"/>
                </a:solidFill>
              </a:rPr>
              <a:t>2023 ANNUAL MEETING APRIL 19-22</a:t>
            </a: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AE7FA"/>
        </a:solidFill>
      </p:bgPr>
    </p:bg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9"/>
          <p:cNvSpPr txBox="1"/>
          <p:nvPr>
            <p:ph type="title"/>
          </p:nvPr>
        </p:nvSpPr>
        <p:spPr>
          <a:xfrm>
            <a:off x="-1" y="-1"/>
            <a:ext cx="12405359" cy="89965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5400"/>
              <a:buFont typeface="Calibri"/>
              <a:buNone/>
            </a:pPr>
            <a:r>
              <a:rPr b="1" lang="en-US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Bad Slide Characteristics </a:t>
            </a:r>
            <a:endParaRPr/>
          </a:p>
        </p:txBody>
      </p:sp>
      <p:sp>
        <p:nvSpPr>
          <p:cNvPr id="197" name="Google Shape;197;p9"/>
          <p:cNvSpPr txBox="1"/>
          <p:nvPr>
            <p:ph idx="1" type="body"/>
          </p:nvPr>
        </p:nvSpPr>
        <p:spPr>
          <a:xfrm>
            <a:off x="523076" y="1364004"/>
            <a:ext cx="11668923" cy="5373573"/>
          </a:xfrm>
          <a:prstGeom prst="rect">
            <a:avLst/>
          </a:prstGeom>
          <a:solidFill>
            <a:srgbClr val="BAE7FA"/>
          </a:solidFill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0" lvl="0" marL="0" rtl="0" algn="l">
              <a:lnSpc>
                <a:spcPct val="116666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None/>
            </a:pPr>
            <a:r>
              <a:t/>
            </a:r>
            <a:endParaRPr/>
          </a:p>
          <a:p>
            <a:pPr indent="-146050" lvl="0" marL="91440" rtl="0" algn="l">
              <a:lnSpc>
                <a:spcPct val="116666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ts val="2300"/>
              <a:buChar char="•"/>
            </a:pPr>
            <a:r>
              <a:rPr b="1" lang="en-US" sz="2300"/>
              <a:t>Slides become difficult to read when you try to cover too much material on one slide</a:t>
            </a:r>
            <a:endParaRPr b="1" sz="2300"/>
          </a:p>
          <a:p>
            <a:pPr indent="-146050" lvl="0" marL="91440" rtl="0" algn="l">
              <a:lnSpc>
                <a:spcPct val="116666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ts val="2300"/>
              <a:buChar char="•"/>
            </a:pPr>
            <a:r>
              <a:rPr b="1" lang="en-US" sz="2300"/>
              <a:t>Text that is too small or a font color that does not provide enough contrast from the background will not        be legible</a:t>
            </a:r>
            <a:endParaRPr b="1" sz="2300"/>
          </a:p>
          <a:p>
            <a:pPr indent="-146050" lvl="0" marL="91440" rtl="0" algn="l">
              <a:lnSpc>
                <a:spcPct val="116666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ts val="2300"/>
              <a:buFont typeface="Arial"/>
              <a:buChar char="•"/>
            </a:pPr>
            <a:r>
              <a:rPr b="1" lang="en-US" sz="2300"/>
              <a:t>AVOID USING ALL CAPS FOR BODY COPY, as well as </a:t>
            </a:r>
            <a:r>
              <a:rPr b="1" lang="en-US" sz="2300" u="sng"/>
              <a:t>using underlining for emphasis</a:t>
            </a:r>
            <a:r>
              <a:rPr b="1" lang="en-US" sz="2300"/>
              <a:t>, as this makes it difficult to read. Use </a:t>
            </a:r>
            <a:r>
              <a:rPr b="1" lang="en-US" sz="2300"/>
              <a:t>bolding</a:t>
            </a:r>
            <a:r>
              <a:rPr b="1" lang="en-US" sz="2300"/>
              <a:t> for emphasis. </a:t>
            </a:r>
            <a:endParaRPr b="1" sz="2300"/>
          </a:p>
          <a:p>
            <a:pPr indent="-146050" lvl="0" marL="91440" rtl="0" algn="l">
              <a:lnSpc>
                <a:spcPct val="116666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ts val="2300"/>
              <a:buFont typeface="Arial"/>
              <a:buChar char="•"/>
            </a:pPr>
            <a:r>
              <a:rPr b="1" lang="en-US" sz="2300"/>
              <a:t>Using no more than six lines per slide, with no more than six words per line is recommended. Plenty of open space around words increases legibility.</a:t>
            </a:r>
            <a:endParaRPr b="1" sz="2300"/>
          </a:p>
          <a:p>
            <a:pPr indent="-146050" lvl="0" marL="91440" rtl="0" algn="l">
              <a:lnSpc>
                <a:spcPct val="116666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ts val="2300"/>
              <a:buChar char="•"/>
            </a:pPr>
            <a:r>
              <a:rPr b="1" lang="en-US" sz="2300"/>
              <a:t>Simplicity and conciseness are keys to good slides.</a:t>
            </a:r>
            <a:endParaRPr b="1" sz="2300"/>
          </a:p>
          <a:p>
            <a:pPr indent="-146050" lvl="0" marL="91440" rtl="0" algn="l">
              <a:lnSpc>
                <a:spcPct val="116666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ts val="2300"/>
              <a:buChar char="•"/>
            </a:pPr>
            <a:r>
              <a:rPr b="1" lang="en-US" sz="2300"/>
              <a:t>Remember, do not put company names or logos on your slides! </a:t>
            </a:r>
            <a:endParaRPr b="1" sz="2300"/>
          </a:p>
          <a:p>
            <a:pPr indent="0" lvl="0" marL="91440" rtl="0" algn="l">
              <a:lnSpc>
                <a:spcPct val="85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ts val="2400"/>
              <a:buNone/>
            </a:pPr>
            <a:r>
              <a:t/>
            </a:r>
            <a:endParaRPr/>
          </a:p>
        </p:txBody>
      </p:sp>
      <p:sp>
        <p:nvSpPr>
          <p:cNvPr id="198" name="Google Shape;198;p9"/>
          <p:cNvSpPr txBox="1"/>
          <p:nvPr/>
        </p:nvSpPr>
        <p:spPr>
          <a:xfrm>
            <a:off x="0" y="899652"/>
            <a:ext cx="12191999" cy="584775"/>
          </a:xfrm>
          <a:prstGeom prst="rect">
            <a:avLst/>
          </a:prstGeom>
          <a:solidFill>
            <a:srgbClr val="BAE7FA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Delete This Slide for Presentation </a:t>
            </a:r>
            <a:endParaRPr/>
          </a:p>
        </p:txBody>
      </p:sp>
      <p:sp>
        <p:nvSpPr>
          <p:cNvPr id="199" name="Google Shape;199;p9"/>
          <p:cNvSpPr txBox="1"/>
          <p:nvPr>
            <p:ph idx="11" type="ftr"/>
          </p:nvPr>
        </p:nvSpPr>
        <p:spPr>
          <a:xfrm>
            <a:off x="9448800" y="6387057"/>
            <a:ext cx="50292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/>
              <a:t>2023 ANNUAL MEETING APRIL 19-22</a:t>
            </a:r>
            <a:endParaRPr/>
          </a:p>
        </p:txBody>
      </p:sp>
      <p:pic>
        <p:nvPicPr>
          <p:cNvPr descr="A picture containing text&#10;&#10;Description automatically generated" id="200" name="Google Shape;200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521440" y="120423"/>
            <a:ext cx="694512" cy="8996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Metropolitan">
  <a:themeElements>
    <a:clrScheme name="Metropolitan">
      <a:dk1>
        <a:srgbClr val="000000"/>
      </a:dk1>
      <a:lt1>
        <a:srgbClr val="FFFFFF"/>
      </a:lt1>
      <a:dk2>
        <a:srgbClr val="162F33"/>
      </a:dk2>
      <a:lt2>
        <a:srgbClr val="EAF0E0"/>
      </a:lt2>
      <a:accent1>
        <a:srgbClr val="50B4C8"/>
      </a:accent1>
      <a:accent2>
        <a:srgbClr val="A8B97F"/>
      </a:accent2>
      <a:accent3>
        <a:srgbClr val="9B9256"/>
      </a:accent3>
      <a:accent4>
        <a:srgbClr val="657689"/>
      </a:accent4>
      <a:accent5>
        <a:srgbClr val="7A855D"/>
      </a:accent5>
      <a:accent6>
        <a:srgbClr val="84AC9D"/>
      </a:accent6>
      <a:hlink>
        <a:srgbClr val="2370CD"/>
      </a:hlink>
      <a:folHlink>
        <a:srgbClr val="87758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Metropolitan">
  <a:themeElements>
    <a:clrScheme name="Metropolitan">
      <a:dk1>
        <a:srgbClr val="000000"/>
      </a:dk1>
      <a:lt1>
        <a:srgbClr val="FFFFFF"/>
      </a:lt1>
      <a:dk2>
        <a:srgbClr val="162F33"/>
      </a:dk2>
      <a:lt2>
        <a:srgbClr val="EAF0E0"/>
      </a:lt2>
      <a:accent1>
        <a:srgbClr val="50B4C8"/>
      </a:accent1>
      <a:accent2>
        <a:srgbClr val="A8B97F"/>
      </a:accent2>
      <a:accent3>
        <a:srgbClr val="9B9256"/>
      </a:accent3>
      <a:accent4>
        <a:srgbClr val="657689"/>
      </a:accent4>
      <a:accent5>
        <a:srgbClr val="7A855D"/>
      </a:accent5>
      <a:accent6>
        <a:srgbClr val="84AC9D"/>
      </a:accent6>
      <a:hlink>
        <a:srgbClr val="2370CD"/>
      </a:hlink>
      <a:folHlink>
        <a:srgbClr val="87758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2022-10-26T14:51:04Z</dcterms:created>
  <dc:creator>Jessica Goodone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0x0101000842F3468CA50F42B1924533BF0FA781</vt:lpwstr>
  </property>
</Properties>
</file>